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8F1E"/>
    <a:srgbClr val="FE5000"/>
    <a:srgbClr val="0078C9"/>
    <a:srgbClr val="41C3DC"/>
    <a:srgbClr val="0065A1"/>
    <a:srgbClr val="E98300"/>
    <a:srgbClr val="7FB539"/>
    <a:srgbClr val="003874"/>
    <a:srgbClr val="002F5F"/>
    <a:srgbClr val="FCC6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4106"/>
    <p:restoredTop sz="96327"/>
  </p:normalViewPr>
  <p:slideViewPr>
    <p:cSldViewPr snapToGrid="0" snapToObjects="1" showGuides="1">
      <p:cViewPr varScale="1">
        <p:scale>
          <a:sx n="90" d="100"/>
          <a:sy n="90" d="100"/>
        </p:scale>
        <p:origin x="1008" y="944"/>
      </p:cViewPr>
      <p:guideLst>
        <p:guide orient="horz" pos="2160"/>
        <p:guide pos="38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>
            <a:extLst>
              <a:ext uri="{FF2B5EF4-FFF2-40B4-BE49-F238E27FC236}">
                <a16:creationId xmlns:a16="http://schemas.microsoft.com/office/drawing/2014/main" id="{BE5CFCFF-E326-954C-B016-70159E0BACE5}"/>
              </a:ext>
            </a:extLst>
          </p:cNvPr>
          <p:cNvSpPr/>
          <p:nvPr userDrawn="1"/>
        </p:nvSpPr>
        <p:spPr>
          <a:xfrm>
            <a:off x="-269824" y="4480764"/>
            <a:ext cx="16249339" cy="1759766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EDA51F8-BACA-F246-B174-6304D70BE62A}"/>
              </a:ext>
            </a:extLst>
          </p:cNvPr>
          <p:cNvSpPr/>
          <p:nvPr userDrawn="1"/>
        </p:nvSpPr>
        <p:spPr>
          <a:xfrm>
            <a:off x="-269823" y="6086316"/>
            <a:ext cx="12846571" cy="77168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D14DA8-15EB-6744-8851-1B27C8D851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92359"/>
            <a:ext cx="9144000" cy="2387600"/>
          </a:xfrm>
        </p:spPr>
        <p:txBody>
          <a:bodyPr anchor="b">
            <a:noAutofit/>
          </a:bodyPr>
          <a:lstStyle>
            <a:lvl1pPr algn="ctr">
              <a:defRPr sz="6600" b="1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D12832-0C8D-DD48-AE6C-B369EC37C3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372034"/>
            <a:ext cx="9144000" cy="807123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B9BFD48-2B18-1D4B-87D9-E242BA48773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761" y="5469026"/>
            <a:ext cx="3163061" cy="720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076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958850D-86D5-5E4F-B281-6FCF7336B7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000"/>
          </a:blip>
          <a:stretch>
            <a:fillRect/>
          </a:stretch>
        </p:blipFill>
        <p:spPr>
          <a:xfrm>
            <a:off x="4612882" y="-623915"/>
            <a:ext cx="8207795" cy="82077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3D14DA8-15EB-6744-8851-1B27C8D851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D12832-0C8D-DD48-AE6C-B369EC37C3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91106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588E2ABB-716A-9E44-90ED-ED5707A1167B}"/>
              </a:ext>
            </a:extLst>
          </p:cNvPr>
          <p:cNvGrpSpPr/>
          <p:nvPr userDrawn="1"/>
        </p:nvGrpSpPr>
        <p:grpSpPr>
          <a:xfrm>
            <a:off x="4640704" y="-1637753"/>
            <a:ext cx="7551295" cy="8904161"/>
            <a:chOff x="4640704" y="-1637753"/>
            <a:chExt cx="7551295" cy="890416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F319C86-1D7F-7C45-A3C2-3C371197AE33}"/>
                </a:ext>
              </a:extLst>
            </p:cNvPr>
            <p:cNvSpPr/>
            <p:nvPr userDrawn="1"/>
          </p:nvSpPr>
          <p:spPr>
            <a:xfrm>
              <a:off x="7315200" y="-434715"/>
              <a:ext cx="4876799" cy="770112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3926D4F5-7041-AF42-859C-DC6EABE62D6E}"/>
                </a:ext>
              </a:extLst>
            </p:cNvPr>
            <p:cNvSpPr/>
            <p:nvPr userDrawn="1"/>
          </p:nvSpPr>
          <p:spPr>
            <a:xfrm rot="16200000">
              <a:off x="1714428" y="1288523"/>
              <a:ext cx="8904161" cy="305161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3D14DA8-15EB-6744-8851-1B27C8D851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4615" y="1703540"/>
            <a:ext cx="4546948" cy="2221576"/>
          </a:xfrm>
        </p:spPr>
        <p:txBody>
          <a:bodyPr anchor="b">
            <a:no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D12832-0C8D-DD48-AE6C-B369EC37C3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4615" y="4277509"/>
            <a:ext cx="4546948" cy="792803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2DC66B9-067C-0E42-ACBD-05D304B1BE0D}"/>
              </a:ext>
            </a:extLst>
          </p:cNvPr>
          <p:cNvSpPr/>
          <p:nvPr userDrawn="1"/>
        </p:nvSpPr>
        <p:spPr>
          <a:xfrm>
            <a:off x="-379152" y="460180"/>
            <a:ext cx="3230107" cy="9713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68A4705-11D6-AA43-8E88-AC90BA3218D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823" y="687058"/>
            <a:ext cx="2313670" cy="526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33040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CD22CEC-C4FA-C04D-BC6D-B473EAE8AAFE}"/>
              </a:ext>
            </a:extLst>
          </p:cNvPr>
          <p:cNvSpPr/>
          <p:nvPr userDrawn="1"/>
        </p:nvSpPr>
        <p:spPr>
          <a:xfrm>
            <a:off x="-1" y="1596452"/>
            <a:ext cx="5801193" cy="36650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D29DFB-9B3A-3247-9504-800CFE6DF18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13775" y="2179529"/>
            <a:ext cx="4622104" cy="526094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807612F-3EB5-184E-B26E-543FD37BA020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13775" y="2892425"/>
            <a:ext cx="4642438" cy="17526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copy</a:t>
            </a:r>
          </a:p>
        </p:txBody>
      </p:sp>
    </p:spTree>
    <p:extLst>
      <p:ext uri="{BB962C8B-B14F-4D97-AF65-F5344CB8AC3E}">
        <p14:creationId xmlns:p14="http://schemas.microsoft.com/office/powerpoint/2010/main" val="311140680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5459C1E-A356-FA4B-87F9-27C03BDE4818}"/>
              </a:ext>
            </a:extLst>
          </p:cNvPr>
          <p:cNvSpPr/>
          <p:nvPr userDrawn="1"/>
        </p:nvSpPr>
        <p:spPr>
          <a:xfrm>
            <a:off x="0" y="1109273"/>
            <a:ext cx="12192000" cy="46319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D97E3A3-E8E6-B740-AE7A-9567775038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4678" y="1908656"/>
            <a:ext cx="942643" cy="9394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0EA9B32-DB08-1B48-8275-216E899DB6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14180" y="3139719"/>
            <a:ext cx="6563639" cy="541302"/>
          </a:xfrm>
        </p:spPr>
        <p:txBody>
          <a:bodyPr anchor="b">
            <a:noAutofit/>
          </a:bodyPr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FCA47-8D16-534A-A7B7-FDFA148B25A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14180" y="3782860"/>
            <a:ext cx="6563639" cy="1215024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copy</a:t>
            </a:r>
          </a:p>
        </p:txBody>
      </p:sp>
    </p:spTree>
    <p:extLst>
      <p:ext uri="{BB962C8B-B14F-4D97-AF65-F5344CB8AC3E}">
        <p14:creationId xmlns:p14="http://schemas.microsoft.com/office/powerpoint/2010/main" val="148805282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A573-8ECC-C34C-B3DA-1CB5F32B4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3658" y="574985"/>
            <a:ext cx="8305105" cy="1325563"/>
          </a:xfrm>
        </p:spPr>
        <p:txBody>
          <a:bodyPr>
            <a:noAutofit/>
          </a:bodyPr>
          <a:lstStyle>
            <a:lvl1pPr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5A9705-DB95-DD49-8062-376F94359B40}"/>
              </a:ext>
            </a:extLst>
          </p:cNvPr>
          <p:cNvSpPr/>
          <p:nvPr userDrawn="1"/>
        </p:nvSpPr>
        <p:spPr>
          <a:xfrm>
            <a:off x="-314793" y="-119921"/>
            <a:ext cx="1511509" cy="716529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10CF5F99-BA2E-4A42-873F-10F01D8E24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13657" y="2035485"/>
            <a:ext cx="8305105" cy="529268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B36104E6-5117-2B42-B06C-9F5A92637376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3013657" y="2699689"/>
            <a:ext cx="8305105" cy="328138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D347F70F-DC6D-5540-8D69-B14E44EA8FAB}"/>
              </a:ext>
            </a:extLst>
          </p:cNvPr>
          <p:cNvSpPr/>
          <p:nvPr userDrawn="1"/>
        </p:nvSpPr>
        <p:spPr>
          <a:xfrm rot="5400000">
            <a:off x="-2569498" y="2518279"/>
            <a:ext cx="8904161" cy="1821441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DCF7DC3-32C6-F844-A582-2F12837CE1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 rot="980004">
            <a:off x="-1149580" y="-95096"/>
            <a:ext cx="3810627" cy="3302544"/>
          </a:xfrm>
          <a:prstGeom prst="rect">
            <a:avLst/>
          </a:prstGeom>
          <a:effectLst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3521500-C9B8-7C47-8513-B2F1BD32029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1027601">
            <a:off x="194872" y="2501664"/>
            <a:ext cx="2619803" cy="2619803"/>
          </a:xfrm>
          <a:prstGeom prst="rect">
            <a:avLst/>
          </a:prstGeom>
          <a:ln>
            <a:noFill/>
          </a:ln>
          <a:effectLst>
            <a:outerShdw blurRad="165100" dist="165100" dir="2700000" sx="98000" sy="98000" algn="tl" rotWithShape="0">
              <a:srgbClr val="333333">
                <a:alpha val="2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FF6C47B-A5D0-4F4A-BB10-5BBCBC876D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628078">
            <a:off x="-143221" y="4912557"/>
            <a:ext cx="1426674" cy="123645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781792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olumn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538F0ADA-7C22-DB43-8625-43FBFE8F8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238" y="1078631"/>
            <a:ext cx="10445526" cy="970712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31504C2-032D-0F41-B61B-F22BF3F22C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3237" y="2184280"/>
            <a:ext cx="10445525" cy="3781805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E624A11-C682-224C-AE79-F2CB400D0866}"/>
              </a:ext>
            </a:extLst>
          </p:cNvPr>
          <p:cNvSpPr/>
          <p:nvPr userDrawn="1"/>
        </p:nvSpPr>
        <p:spPr>
          <a:xfrm>
            <a:off x="0" y="0"/>
            <a:ext cx="12192000" cy="4497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333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ngle Column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3B117B3E-BDBB-B64F-8EC8-81811261C438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873238" y="1289153"/>
            <a:ext cx="10445524" cy="4706913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2B1F7D-8FD0-9B40-B0AC-EA402D8E58C3}"/>
              </a:ext>
            </a:extLst>
          </p:cNvPr>
          <p:cNvSpPr/>
          <p:nvPr userDrawn="1"/>
        </p:nvSpPr>
        <p:spPr>
          <a:xfrm>
            <a:off x="0" y="0"/>
            <a:ext cx="12192000" cy="4497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05184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538F0ADA-7C22-DB43-8625-43FBFE8F8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239" y="944829"/>
            <a:ext cx="10445524" cy="970712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31504C2-032D-0F41-B61B-F22BF3F22C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3238" y="2050478"/>
            <a:ext cx="4992913" cy="4035529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ED18612-F21B-5F43-9A04-44B4E0D3DA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25850" y="2050478"/>
            <a:ext cx="4992912" cy="4035529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447142A-DADF-F944-819F-3E5D25E30F82}"/>
              </a:ext>
            </a:extLst>
          </p:cNvPr>
          <p:cNvSpPr/>
          <p:nvPr userDrawn="1"/>
        </p:nvSpPr>
        <p:spPr>
          <a:xfrm>
            <a:off x="0" y="0"/>
            <a:ext cx="12192000" cy="4497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27673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lumn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B962A72-8CBC-4349-A2E0-F8A802D4FDB4}"/>
              </a:ext>
            </a:extLst>
          </p:cNvPr>
          <p:cNvSpPr/>
          <p:nvPr userDrawn="1"/>
        </p:nvSpPr>
        <p:spPr>
          <a:xfrm>
            <a:off x="8113488" y="3485612"/>
            <a:ext cx="3234117" cy="25254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323E90C-151D-5449-86D6-F3D2BCF99710}"/>
              </a:ext>
            </a:extLst>
          </p:cNvPr>
          <p:cNvSpPr/>
          <p:nvPr userDrawn="1"/>
        </p:nvSpPr>
        <p:spPr>
          <a:xfrm>
            <a:off x="4485868" y="3485612"/>
            <a:ext cx="3234117" cy="25254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7BAF1D-8C39-AD40-A182-54D3778F21A4}"/>
              </a:ext>
            </a:extLst>
          </p:cNvPr>
          <p:cNvSpPr/>
          <p:nvPr userDrawn="1"/>
        </p:nvSpPr>
        <p:spPr>
          <a:xfrm>
            <a:off x="873238" y="3485612"/>
            <a:ext cx="3234117" cy="252544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4959E3CC-5412-244E-88EA-59CC538EC47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493260" y="1718307"/>
            <a:ext cx="3205480" cy="17431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12">
            <a:extLst>
              <a:ext uri="{FF2B5EF4-FFF2-40B4-BE49-F238E27FC236}">
                <a16:creationId xmlns:a16="http://schemas.microsoft.com/office/drawing/2014/main" id="{2222B8C1-AA69-4B49-A1A9-A7127BDFD14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73238" y="1718307"/>
            <a:ext cx="3205480" cy="17431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Picture Placeholder 12">
            <a:extLst>
              <a:ext uri="{FF2B5EF4-FFF2-40B4-BE49-F238E27FC236}">
                <a16:creationId xmlns:a16="http://schemas.microsoft.com/office/drawing/2014/main" id="{4CCA7A55-9FB7-C54A-B864-79564FF2356B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110742" y="1718307"/>
            <a:ext cx="3205480" cy="17431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87134E4A-4C8F-7C4D-8EEC-80EA4A537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296" y="719976"/>
            <a:ext cx="10451925" cy="970712"/>
          </a:xfrm>
        </p:spPr>
        <p:txBody>
          <a:bodyPr>
            <a:noAutofit/>
          </a:bodyPr>
          <a:lstStyle>
            <a:lvl1pPr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87365913-43B5-584D-AF3D-3A606C340C53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1122401" y="3782859"/>
            <a:ext cx="2718149" cy="1934769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copy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A3BEE44F-08F8-3441-A2FF-38B3E59142FC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4737959" y="3782859"/>
            <a:ext cx="2718149" cy="1934769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copy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1471578E-755A-2145-A248-DB22EA328391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8364028" y="3782859"/>
            <a:ext cx="2718149" cy="1934769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copy</a:t>
            </a:r>
          </a:p>
        </p:txBody>
      </p:sp>
    </p:spTree>
    <p:extLst>
      <p:ext uri="{BB962C8B-B14F-4D97-AF65-F5344CB8AC3E}">
        <p14:creationId xmlns:p14="http://schemas.microsoft.com/office/powerpoint/2010/main" val="297417047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8C9D20C-F84C-BD4B-8017-5F1A23B2A0F7}"/>
              </a:ext>
            </a:extLst>
          </p:cNvPr>
          <p:cNvSpPr/>
          <p:nvPr userDrawn="1"/>
        </p:nvSpPr>
        <p:spPr>
          <a:xfrm>
            <a:off x="0" y="-258581"/>
            <a:ext cx="12192000" cy="3687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26C57C-3BAB-AD44-AA2C-697D4CF5DA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4871" y="470843"/>
            <a:ext cx="2251178" cy="224359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F734CE5A-1574-5645-AA66-ED174DC69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0230" y="420726"/>
            <a:ext cx="7633569" cy="970712"/>
          </a:xfrm>
        </p:spPr>
        <p:txBody>
          <a:bodyPr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2268DFF-7250-9D4D-8EEA-C462544A53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20230" y="1526375"/>
            <a:ext cx="7633568" cy="1279455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8AC73AA-F5E4-714A-A699-1F2FC9A4FC0D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838200" y="4008329"/>
            <a:ext cx="10515596" cy="195406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copy</a:t>
            </a:r>
          </a:p>
        </p:txBody>
      </p:sp>
    </p:spTree>
    <p:extLst>
      <p:ext uri="{BB962C8B-B14F-4D97-AF65-F5344CB8AC3E}">
        <p14:creationId xmlns:p14="http://schemas.microsoft.com/office/powerpoint/2010/main" val="42544304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947772D-8393-C346-B48D-1C184C3202C2}"/>
              </a:ext>
            </a:extLst>
          </p:cNvPr>
          <p:cNvSpPr/>
          <p:nvPr userDrawn="1"/>
        </p:nvSpPr>
        <p:spPr>
          <a:xfrm>
            <a:off x="9244208" y="5179521"/>
            <a:ext cx="3230107" cy="9713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E3C727-EE60-3849-B89B-E3FB2612F6E3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F4B1EB9-F7E1-9E4B-B656-491EB1B74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614" y="719975"/>
            <a:ext cx="4647155" cy="1710074"/>
          </a:xfrm>
        </p:spPr>
        <p:txBody>
          <a:bodyPr>
            <a:noAutofit/>
          </a:bodyPr>
          <a:lstStyle>
            <a:lvl1pPr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729E522-4BE7-DD43-93A7-94BE9B4672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6614" y="2655518"/>
            <a:ext cx="4647156" cy="3482507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CE7F830-D9B6-EB4D-B8A4-2B18CA7020E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63724" y="5401719"/>
            <a:ext cx="2313670" cy="526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78675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4F8B08D-3224-9845-8425-D3560BD2AFC7}"/>
              </a:ext>
            </a:extLst>
          </p:cNvPr>
          <p:cNvGrpSpPr/>
          <p:nvPr userDrawn="1"/>
        </p:nvGrpSpPr>
        <p:grpSpPr>
          <a:xfrm>
            <a:off x="0" y="-1023081"/>
            <a:ext cx="6557014" cy="8904161"/>
            <a:chOff x="0" y="-1023081"/>
            <a:chExt cx="6557014" cy="8904161"/>
          </a:xfrm>
        </p:grpSpPr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4E906A0F-518B-A74C-AF02-B2EFB4AB156C}"/>
                </a:ext>
              </a:extLst>
            </p:cNvPr>
            <p:cNvSpPr/>
            <p:nvPr userDrawn="1"/>
          </p:nvSpPr>
          <p:spPr>
            <a:xfrm rot="5400000">
              <a:off x="1194213" y="2518279"/>
              <a:ext cx="8904161" cy="1821441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971D69B-6C59-8C4E-AC22-951DDFC497D4}"/>
                </a:ext>
              </a:extLst>
            </p:cNvPr>
            <p:cNvSpPr/>
            <p:nvPr userDrawn="1"/>
          </p:nvSpPr>
          <p:spPr>
            <a:xfrm>
              <a:off x="0" y="0"/>
              <a:ext cx="4884294" cy="685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214EEDF8-08FB-7843-889B-D78F7AE7DE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-911903" y="-1"/>
            <a:ext cx="6858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4F9B30CB-F234-6E47-92B3-26B778BF1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8235" y="719975"/>
            <a:ext cx="4790341" cy="1710074"/>
          </a:xfrm>
        </p:spPr>
        <p:txBody>
          <a:bodyPr>
            <a:noAutofit/>
          </a:bodyPr>
          <a:lstStyle>
            <a:lvl1pPr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B06F53A-F28B-8A41-ABFA-62151A5F65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98235" y="2655518"/>
            <a:ext cx="4790342" cy="3482507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EEE3786-7474-0848-B4D8-FA9889A1727C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9244" y="1022101"/>
            <a:ext cx="3642816" cy="844278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36C86E27-BFDB-CC4D-ADAE-EFBFF9D122C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839244" y="2048006"/>
            <a:ext cx="3642816" cy="3757248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copy</a:t>
            </a:r>
          </a:p>
        </p:txBody>
      </p:sp>
    </p:spTree>
    <p:extLst>
      <p:ext uri="{BB962C8B-B14F-4D97-AF65-F5344CB8AC3E}">
        <p14:creationId xmlns:p14="http://schemas.microsoft.com/office/powerpoint/2010/main" val="1583797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6764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9D7CB5-5A42-BD4C-A1A5-26CC28AD5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E9D32B-1208-AA43-BFB1-B9E49D55F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845C2C-F721-0E4E-842A-14682E1032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DAA15AB4-A426-CD44-B47F-3D2B20D509BE}" type="datetimeFigureOut">
              <a:rPr lang="en-US" smtClean="0"/>
              <a:pPr/>
              <a:t>11/6/20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CEA6B6-CF39-004F-A0D2-5B2C343889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E71E30-4F59-1C42-A4A0-178B85B721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F3D3E0A8-754B-BB4E-BCC4-C7C91BE821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407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61" r:id="rId3"/>
    <p:sldLayoutId id="2147483650" r:id="rId4"/>
    <p:sldLayoutId id="2147483651" r:id="rId5"/>
    <p:sldLayoutId id="2147483652" r:id="rId6"/>
    <p:sldLayoutId id="2147483662" r:id="rId7"/>
    <p:sldLayoutId id="2147483664" r:id="rId8"/>
    <p:sldLayoutId id="2147483663" r:id="rId9"/>
    <p:sldLayoutId id="2147483665" r:id="rId10"/>
    <p:sldLayoutId id="2147483654" r:id="rId11"/>
    <p:sldLayoutId id="2147483655" r:id="rId12"/>
    <p:sldLayoutId id="2147483656" r:id="rId13"/>
    <p:sldLayoutId id="2147483666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2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016AB-57CB-434F-BB10-81A97E99F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use this template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498098-F04A-8D4D-B311-B8A8DD035E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3237" y="2184280"/>
            <a:ext cx="10445525" cy="3781805"/>
          </a:xfrm>
        </p:spPr>
        <p:txBody>
          <a:bodyPr/>
          <a:lstStyle/>
          <a:p>
            <a:pPr marL="0" indent="0">
              <a:lnSpc>
                <a:spcPts val="1600"/>
              </a:lnSpc>
              <a:buNone/>
            </a:pPr>
            <a:r>
              <a:rPr lang="en-US" sz="1450" b="1" dirty="0"/>
              <a:t>To add new slides</a:t>
            </a:r>
          </a:p>
          <a:p>
            <a:pPr marL="285750" indent="-285750">
              <a:lnSpc>
                <a:spcPts val="1600"/>
              </a:lnSpc>
            </a:pPr>
            <a:r>
              <a:rPr lang="en-US" sz="1450" dirty="0"/>
              <a:t>Under the home tab, click on the arrow next to “new slide.” </a:t>
            </a:r>
          </a:p>
          <a:p>
            <a:pPr marL="285750" indent="-285750">
              <a:lnSpc>
                <a:spcPts val="1600"/>
              </a:lnSpc>
            </a:pPr>
            <a:r>
              <a:rPr lang="en-US" sz="1450" dirty="0"/>
              <a:t>Select the template you would like to use. A new slide will be inserted.</a:t>
            </a:r>
          </a:p>
          <a:p>
            <a:pPr marL="285750" indent="-285750">
              <a:lnSpc>
                <a:spcPts val="1600"/>
              </a:lnSpc>
            </a:pPr>
            <a:r>
              <a:rPr lang="en-US" sz="1450" dirty="0"/>
              <a:t>Click in the box to add your content.</a:t>
            </a:r>
            <a:br>
              <a:rPr lang="en-US" sz="1450" dirty="0"/>
            </a:br>
            <a:endParaRPr lang="en-US" sz="1450" dirty="0"/>
          </a:p>
          <a:p>
            <a:pPr marL="0" indent="0">
              <a:lnSpc>
                <a:spcPts val="1600"/>
              </a:lnSpc>
              <a:buNone/>
            </a:pPr>
            <a:r>
              <a:rPr lang="en-US" sz="1450" b="1" dirty="0"/>
              <a:t>To change slide template style</a:t>
            </a:r>
          </a:p>
          <a:p>
            <a:pPr marL="285750" indent="-285750">
              <a:lnSpc>
                <a:spcPts val="1600"/>
              </a:lnSpc>
            </a:pPr>
            <a:r>
              <a:rPr lang="en-US" sz="1450" dirty="0"/>
              <a:t>View the slide you want to change.</a:t>
            </a:r>
          </a:p>
          <a:p>
            <a:pPr marL="285750" indent="-285750">
              <a:lnSpc>
                <a:spcPts val="1600"/>
              </a:lnSpc>
            </a:pPr>
            <a:r>
              <a:rPr lang="en-US" sz="1450" dirty="0"/>
              <a:t>On the home tab, select the drop-down arrow for “layout.” This will allow you to see the layout options. </a:t>
            </a:r>
          </a:p>
          <a:p>
            <a:pPr marL="285750" indent="-285750">
              <a:lnSpc>
                <a:spcPts val="1600"/>
              </a:lnSpc>
            </a:pPr>
            <a:r>
              <a:rPr lang="en-US" sz="1450" dirty="0"/>
              <a:t>Click the option you want to change to. Your text may shift and you may need to make adjustments to accommodate the change. </a:t>
            </a:r>
            <a:br>
              <a:rPr lang="en-US" sz="1450" dirty="0"/>
            </a:br>
            <a:endParaRPr lang="en-US" sz="1450" dirty="0"/>
          </a:p>
          <a:p>
            <a:pPr marL="0" indent="0">
              <a:lnSpc>
                <a:spcPts val="1600"/>
              </a:lnSpc>
              <a:buNone/>
            </a:pPr>
            <a:r>
              <a:rPr lang="en-US" sz="1450" b="1" dirty="0"/>
              <a:t>Note</a:t>
            </a:r>
          </a:p>
          <a:p>
            <a:pPr marL="285750" indent="-285750">
              <a:lnSpc>
                <a:spcPts val="1600"/>
              </a:lnSpc>
            </a:pPr>
            <a:r>
              <a:rPr lang="en-US" sz="1450" dirty="0"/>
              <a:t>This template is brand compliant. Please do not make changes to the design elements.</a:t>
            </a:r>
          </a:p>
        </p:txBody>
      </p:sp>
    </p:spTree>
    <p:extLst>
      <p:ext uri="{BB962C8B-B14F-4D97-AF65-F5344CB8AC3E}">
        <p14:creationId xmlns:p14="http://schemas.microsoft.com/office/powerpoint/2010/main" val="19257988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ktion Club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78F20"/>
      </a:accent1>
      <a:accent2>
        <a:srgbClr val="0078C9"/>
      </a:accent2>
      <a:accent3>
        <a:srgbClr val="3C9B34"/>
      </a:accent3>
      <a:accent4>
        <a:srgbClr val="FFC82E"/>
      </a:accent4>
      <a:accent5>
        <a:srgbClr val="003366"/>
      </a:accent5>
      <a:accent6>
        <a:srgbClr val="D3222A"/>
      </a:accent6>
      <a:hlink>
        <a:srgbClr val="0078C9"/>
      </a:hlink>
      <a:folHlink>
        <a:srgbClr val="A9A9A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461</TotalTime>
  <Words>49</Words>
  <Application>Microsoft Macintosh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Verdana</vt:lpstr>
      <vt:lpstr>Office Theme</vt:lpstr>
      <vt:lpstr>How to use this template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Lindsey Wells</dc:creator>
  <cp:lastModifiedBy>Lindsey Wells</cp:lastModifiedBy>
  <cp:revision>53</cp:revision>
  <cp:lastPrinted>2020-10-07T21:28:51Z</cp:lastPrinted>
  <dcterms:created xsi:type="dcterms:W3CDTF">2020-10-07T18:00:03Z</dcterms:created>
  <dcterms:modified xsi:type="dcterms:W3CDTF">2020-11-06T22:42:23Z</dcterms:modified>
</cp:coreProperties>
</file>