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notesSlides/notesSlide16.xml" ContentType="application/vnd.openxmlformats-officedocument.presentationml.notesSlide+xml"/>
  <Override PartName="/ppt/tags/tag8.xml" ContentType="application/vnd.openxmlformats-officedocument.presentationml.tags+xml"/>
  <Override PartName="/ppt/notesSlides/notesSlide17.xml" ContentType="application/vnd.openxmlformats-officedocument.presentationml.notesSlide+xml"/>
  <Override PartName="/ppt/tags/tag9.xml" ContentType="application/vnd.openxmlformats-officedocument.presentationml.tags+xml"/>
  <Override PartName="/ppt/notesSlides/notesSlide18.xml" ContentType="application/vnd.openxmlformats-officedocument.presentationml.notesSlide+xml"/>
  <Override PartName="/ppt/tags/tag10.xml" ContentType="application/vnd.openxmlformats-officedocument.presentationml.tags+xml"/>
  <Override PartName="/ppt/notesSlides/notesSlide19.xml" ContentType="application/vnd.openxmlformats-officedocument.presentationml.notesSlide+xml"/>
  <Override PartName="/ppt/tags/tag11.xml" ContentType="application/vnd.openxmlformats-officedocument.presentationml.tags+xml"/>
  <Override PartName="/ppt/notesSlides/notesSlide20.xml" ContentType="application/vnd.openxmlformats-officedocument.presentationml.notesSlide+xml"/>
  <Override PartName="/ppt/tags/tag12.xml" ContentType="application/vnd.openxmlformats-officedocument.presentationml.tags+xml"/>
  <Override PartName="/ppt/notesSlides/notesSlide21.xml" ContentType="application/vnd.openxmlformats-officedocument.presentationml.notesSlide+xml"/>
  <Override PartName="/ppt/tags/tag13.xml" ContentType="application/vnd.openxmlformats-officedocument.presentationml.tags+xml"/>
  <Override PartName="/ppt/notesSlides/notesSlide22.xml" ContentType="application/vnd.openxmlformats-officedocument.presentationml.notesSlide+xml"/>
  <Override PartName="/ppt/tags/tag14.xml" ContentType="application/vnd.openxmlformats-officedocument.presentationml.tags+xml"/>
  <Override PartName="/ppt/notesSlides/notesSlide23.xml" ContentType="application/vnd.openxmlformats-officedocument.presentationml.notesSlide+xml"/>
  <Override PartName="/ppt/tags/tag15.xml" ContentType="application/vnd.openxmlformats-officedocument.presentationml.tags+xml"/>
  <Override PartName="/ppt/notesSlides/notesSlide24.xml" ContentType="application/vnd.openxmlformats-officedocument.presentationml.notesSlide+xml"/>
  <Override PartName="/ppt/tags/tag16.xml" ContentType="application/vnd.openxmlformats-officedocument.presentationml.tags+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553" r:id="rId2"/>
    <p:sldId id="751" r:id="rId3"/>
    <p:sldId id="809" r:id="rId4"/>
    <p:sldId id="292" r:id="rId5"/>
    <p:sldId id="814" r:id="rId6"/>
    <p:sldId id="815" r:id="rId7"/>
    <p:sldId id="512" r:id="rId8"/>
    <p:sldId id="302" r:id="rId9"/>
    <p:sldId id="301" r:id="rId10"/>
    <p:sldId id="290" r:id="rId11"/>
    <p:sldId id="808" r:id="rId12"/>
    <p:sldId id="745" r:id="rId13"/>
    <p:sldId id="816" r:id="rId14"/>
    <p:sldId id="817" r:id="rId15"/>
    <p:sldId id="810" r:id="rId16"/>
    <p:sldId id="818" r:id="rId17"/>
    <p:sldId id="812" r:id="rId18"/>
    <p:sldId id="819" r:id="rId19"/>
    <p:sldId id="820" r:id="rId20"/>
    <p:sldId id="821" r:id="rId21"/>
    <p:sldId id="748" r:id="rId22"/>
    <p:sldId id="747" r:id="rId23"/>
    <p:sldId id="756" r:id="rId24"/>
    <p:sldId id="741" r:id="rId25"/>
    <p:sldId id="687" r:id="rId26"/>
    <p:sldId id="256"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8C9"/>
    <a:srgbClr val="F78F1E"/>
    <a:srgbClr val="FE5000"/>
    <a:srgbClr val="41C3DC"/>
    <a:srgbClr val="0065A1"/>
    <a:srgbClr val="E98300"/>
    <a:srgbClr val="7FB539"/>
    <a:srgbClr val="003874"/>
    <a:srgbClr val="002F5F"/>
    <a:srgbClr val="FCC6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F8F981-EB5B-40B8-80D6-EEFA54D86EDC}" v="51" dt="2023-04-10T22:56:38.0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06"/>
    <p:restoredTop sz="96327"/>
  </p:normalViewPr>
  <p:slideViewPr>
    <p:cSldViewPr snapToGrid="0" snapToObjects="1" showGuides="1">
      <p:cViewPr varScale="1">
        <p:scale>
          <a:sx n="94" d="100"/>
          <a:sy n="94" d="100"/>
        </p:scale>
        <p:origin x="108" y="114"/>
      </p:cViewPr>
      <p:guideLst>
        <p:guide orient="horz" pos="2160"/>
        <p:guide pos="3816"/>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Pyron" userId="b2f4bcae-12d3-4383-b691-90afde70c33d" providerId="ADAL" clId="{72F8F981-EB5B-40B8-80D6-EEFA54D86EDC}"/>
    <pc:docChg chg="undo custSel addSld delSld modSld sldOrd">
      <pc:chgData name="Lisa Pyron" userId="b2f4bcae-12d3-4383-b691-90afde70c33d" providerId="ADAL" clId="{72F8F981-EB5B-40B8-80D6-EEFA54D86EDC}" dt="2023-04-11T01:54:32.891" v="6651" actId="2696"/>
      <pc:docMkLst>
        <pc:docMk/>
      </pc:docMkLst>
      <pc:sldChg chg="addSp delSp modSp mod">
        <pc:chgData name="Lisa Pyron" userId="b2f4bcae-12d3-4383-b691-90afde70c33d" providerId="ADAL" clId="{72F8F981-EB5B-40B8-80D6-EEFA54D86EDC}" dt="2023-04-10T20:37:38.755" v="5704" actId="478"/>
        <pc:sldMkLst>
          <pc:docMk/>
          <pc:sldMk cId="1925798834" sldId="256"/>
        </pc:sldMkLst>
        <pc:spChg chg="mod">
          <ac:chgData name="Lisa Pyron" userId="b2f4bcae-12d3-4383-b691-90afde70c33d" providerId="ADAL" clId="{72F8F981-EB5B-40B8-80D6-EEFA54D86EDC}" dt="2023-04-10T20:37:33.650" v="5702" actId="20577"/>
          <ac:spMkLst>
            <pc:docMk/>
            <pc:sldMk cId="1925798834" sldId="256"/>
            <ac:spMk id="2" creationId="{120016AB-57CB-434F-BB10-81A97E99F3BB}"/>
          </ac:spMkLst>
        </pc:spChg>
        <pc:spChg chg="del">
          <ac:chgData name="Lisa Pyron" userId="b2f4bcae-12d3-4383-b691-90afde70c33d" providerId="ADAL" clId="{72F8F981-EB5B-40B8-80D6-EEFA54D86EDC}" dt="2023-04-10T20:37:36.587" v="5703" actId="478"/>
          <ac:spMkLst>
            <pc:docMk/>
            <pc:sldMk cId="1925798834" sldId="256"/>
            <ac:spMk id="3" creationId="{2D498098-F04A-8D4D-B311-B8A8DD035EBA}"/>
          </ac:spMkLst>
        </pc:spChg>
        <pc:spChg chg="add del mod">
          <ac:chgData name="Lisa Pyron" userId="b2f4bcae-12d3-4383-b691-90afde70c33d" providerId="ADAL" clId="{72F8F981-EB5B-40B8-80D6-EEFA54D86EDC}" dt="2023-04-10T20:37:38.755" v="5704" actId="478"/>
          <ac:spMkLst>
            <pc:docMk/>
            <pc:sldMk cId="1925798834" sldId="256"/>
            <ac:spMk id="5" creationId="{8A40FC2F-C318-EE54-DFCE-6FB0E0DC6EAB}"/>
          </ac:spMkLst>
        </pc:spChg>
      </pc:sldChg>
      <pc:sldChg chg="addSp delSp modSp add del mod modClrScheme chgLayout">
        <pc:chgData name="Lisa Pyron" userId="b2f4bcae-12d3-4383-b691-90afde70c33d" providerId="ADAL" clId="{72F8F981-EB5B-40B8-80D6-EEFA54D86EDC}" dt="2023-04-11T01:54:32.891" v="6651" actId="2696"/>
        <pc:sldMkLst>
          <pc:docMk/>
          <pc:sldMk cId="4024749307" sldId="263"/>
        </pc:sldMkLst>
        <pc:spChg chg="mod ord">
          <ac:chgData name="Lisa Pyron" userId="b2f4bcae-12d3-4383-b691-90afde70c33d" providerId="ADAL" clId="{72F8F981-EB5B-40B8-80D6-EEFA54D86EDC}" dt="2023-04-10T21:06:50.734" v="6055" actId="1076"/>
          <ac:spMkLst>
            <pc:docMk/>
            <pc:sldMk cId="4024749307" sldId="263"/>
            <ac:spMk id="2" creationId="{020DD6FD-402C-9E66-80F7-7AACD7D1A34E}"/>
          </ac:spMkLst>
        </pc:spChg>
        <pc:spChg chg="mod ord">
          <ac:chgData name="Lisa Pyron" userId="b2f4bcae-12d3-4383-b691-90afde70c33d" providerId="ADAL" clId="{72F8F981-EB5B-40B8-80D6-EEFA54D86EDC}" dt="2023-04-10T19:17:12.194" v="2589" actId="20577"/>
          <ac:spMkLst>
            <pc:docMk/>
            <pc:sldMk cId="4024749307" sldId="263"/>
            <ac:spMk id="3" creationId="{D0D591C1-FD3C-97C8-A580-4327EFE1BA78}"/>
          </ac:spMkLst>
        </pc:spChg>
        <pc:spChg chg="add del mod ord">
          <ac:chgData name="Lisa Pyron" userId="b2f4bcae-12d3-4383-b691-90afde70c33d" providerId="ADAL" clId="{72F8F981-EB5B-40B8-80D6-EEFA54D86EDC}" dt="2023-04-10T15:14:38.849" v="84" actId="478"/>
          <ac:spMkLst>
            <pc:docMk/>
            <pc:sldMk cId="4024749307" sldId="263"/>
            <ac:spMk id="4" creationId="{42396C0B-93A4-3248-1493-D399DFFF9AE5}"/>
          </ac:spMkLst>
        </pc:spChg>
        <pc:picChg chg="del">
          <ac:chgData name="Lisa Pyron" userId="b2f4bcae-12d3-4383-b691-90afde70c33d" providerId="ADAL" clId="{72F8F981-EB5B-40B8-80D6-EEFA54D86EDC}" dt="2023-04-10T15:14:35.722" v="83" actId="478"/>
          <ac:picMkLst>
            <pc:docMk/>
            <pc:sldMk cId="4024749307" sldId="263"/>
            <ac:picMk id="6" creationId="{0A5F3197-2BAC-B242-069D-83F5DF339837}"/>
          </ac:picMkLst>
        </pc:picChg>
      </pc:sldChg>
      <pc:sldChg chg="addSp delSp modSp add mod modClrScheme chgLayout">
        <pc:chgData name="Lisa Pyron" userId="b2f4bcae-12d3-4383-b691-90afde70c33d" providerId="ADAL" clId="{72F8F981-EB5B-40B8-80D6-EEFA54D86EDC}" dt="2023-04-10T21:07:35.627" v="6069" actId="20577"/>
        <pc:sldMkLst>
          <pc:docMk/>
          <pc:sldMk cId="2636312877" sldId="290"/>
        </pc:sldMkLst>
        <pc:spChg chg="mod ord">
          <ac:chgData name="Lisa Pyron" userId="b2f4bcae-12d3-4383-b691-90afde70c33d" providerId="ADAL" clId="{72F8F981-EB5B-40B8-80D6-EEFA54D86EDC}" dt="2023-04-10T21:07:35.627" v="6069" actId="20577"/>
          <ac:spMkLst>
            <pc:docMk/>
            <pc:sldMk cId="2636312877" sldId="290"/>
            <ac:spMk id="2" creationId="{7C4768AE-514E-4508-ADEC-F6568CB4F03D}"/>
          </ac:spMkLst>
        </pc:spChg>
        <pc:spChg chg="add del mod ord">
          <ac:chgData name="Lisa Pyron" userId="b2f4bcae-12d3-4383-b691-90afde70c33d" providerId="ADAL" clId="{72F8F981-EB5B-40B8-80D6-EEFA54D86EDC}" dt="2023-04-10T19:20:16.403" v="2742" actId="478"/>
          <ac:spMkLst>
            <pc:docMk/>
            <pc:sldMk cId="2636312877" sldId="290"/>
            <ac:spMk id="3" creationId="{02166585-BBF8-4E59-C1F9-60364E9F77BE}"/>
          </ac:spMkLst>
        </pc:spChg>
        <pc:spChg chg="mod ord">
          <ac:chgData name="Lisa Pyron" userId="b2f4bcae-12d3-4383-b691-90afde70c33d" providerId="ADAL" clId="{72F8F981-EB5B-40B8-80D6-EEFA54D86EDC}" dt="2023-04-10T20:47:14.436" v="5846" actId="20577"/>
          <ac:spMkLst>
            <pc:docMk/>
            <pc:sldMk cId="2636312877" sldId="290"/>
            <ac:spMk id="10" creationId="{56699C53-B42A-46A0-A7D4-18F033712FBB}"/>
          </ac:spMkLst>
        </pc:spChg>
        <pc:picChg chg="del">
          <ac:chgData name="Lisa Pyron" userId="b2f4bcae-12d3-4383-b691-90afde70c33d" providerId="ADAL" clId="{72F8F981-EB5B-40B8-80D6-EEFA54D86EDC}" dt="2023-04-10T19:20:17.340" v="2743" actId="478"/>
          <ac:picMkLst>
            <pc:docMk/>
            <pc:sldMk cId="2636312877" sldId="290"/>
            <ac:picMk id="4" creationId="{538C5675-C101-8432-9E5D-33768BFE8005}"/>
          </ac:picMkLst>
        </pc:picChg>
      </pc:sldChg>
      <pc:sldChg chg="addSp delSp modSp add mod modClrScheme chgLayout">
        <pc:chgData name="Lisa Pyron" userId="b2f4bcae-12d3-4383-b691-90afde70c33d" providerId="ADAL" clId="{72F8F981-EB5B-40B8-80D6-EEFA54D86EDC}" dt="2023-04-10T22:52:30.413" v="6626" actId="1076"/>
        <pc:sldMkLst>
          <pc:docMk/>
          <pc:sldMk cId="3891032867" sldId="292"/>
        </pc:sldMkLst>
        <pc:spChg chg="mod ord">
          <ac:chgData name="Lisa Pyron" userId="b2f4bcae-12d3-4383-b691-90afde70c33d" providerId="ADAL" clId="{72F8F981-EB5B-40B8-80D6-EEFA54D86EDC}" dt="2023-04-10T22:52:30.413" v="6626" actId="1076"/>
          <ac:spMkLst>
            <pc:docMk/>
            <pc:sldMk cId="3891032867" sldId="292"/>
            <ac:spMk id="4" creationId="{3DB72434-3F97-4EF0-8DAF-F57CA56339D8}"/>
          </ac:spMkLst>
        </pc:spChg>
        <pc:spChg chg="mod ord">
          <ac:chgData name="Lisa Pyron" userId="b2f4bcae-12d3-4383-b691-90afde70c33d" providerId="ADAL" clId="{72F8F981-EB5B-40B8-80D6-EEFA54D86EDC}" dt="2023-04-10T22:52:22.338" v="6625" actId="1076"/>
          <ac:spMkLst>
            <pc:docMk/>
            <pc:sldMk cId="3891032867" sldId="292"/>
            <ac:spMk id="5" creationId="{A39590F2-904F-4448-BFDF-CA2F1EC34268}"/>
          </ac:spMkLst>
        </pc:spChg>
        <pc:spChg chg="add del mod ord">
          <ac:chgData name="Lisa Pyron" userId="b2f4bcae-12d3-4383-b691-90afde70c33d" providerId="ADAL" clId="{72F8F981-EB5B-40B8-80D6-EEFA54D86EDC}" dt="2023-04-10T15:09:48.671" v="38" actId="478"/>
          <ac:spMkLst>
            <pc:docMk/>
            <pc:sldMk cId="3891032867" sldId="292"/>
            <ac:spMk id="6" creationId="{47F5DF08-D2AE-CAA0-B349-246F596634B3}"/>
          </ac:spMkLst>
        </pc:spChg>
        <pc:picChg chg="del">
          <ac:chgData name="Lisa Pyron" userId="b2f4bcae-12d3-4383-b691-90afde70c33d" providerId="ADAL" clId="{72F8F981-EB5B-40B8-80D6-EEFA54D86EDC}" dt="2023-04-10T15:09:58.311" v="41" actId="478"/>
          <ac:picMkLst>
            <pc:docMk/>
            <pc:sldMk cId="3891032867" sldId="292"/>
            <ac:picMk id="2" creationId="{70EC1D59-D6FF-AD63-C450-1D8FA899FA53}"/>
          </ac:picMkLst>
        </pc:picChg>
        <pc:picChg chg="del">
          <ac:chgData name="Lisa Pyron" userId="b2f4bcae-12d3-4383-b691-90afde70c33d" providerId="ADAL" clId="{72F8F981-EB5B-40B8-80D6-EEFA54D86EDC}" dt="2023-04-10T15:09:44.943" v="37" actId="478"/>
          <ac:picMkLst>
            <pc:docMk/>
            <pc:sldMk cId="3891032867" sldId="292"/>
            <ac:picMk id="3" creationId="{13C8196E-2147-F0D2-DCB0-666773EE3968}"/>
          </ac:picMkLst>
        </pc:picChg>
      </pc:sldChg>
      <pc:sldChg chg="addSp delSp modSp add mod modClrScheme chgLayout">
        <pc:chgData name="Lisa Pyron" userId="b2f4bcae-12d3-4383-b691-90afde70c33d" providerId="ADAL" clId="{72F8F981-EB5B-40B8-80D6-EEFA54D86EDC}" dt="2023-04-10T20:47:03.748" v="5845" actId="255"/>
        <pc:sldMkLst>
          <pc:docMk/>
          <pc:sldMk cId="3779705476" sldId="301"/>
        </pc:sldMkLst>
        <pc:spChg chg="mod ord">
          <ac:chgData name="Lisa Pyron" userId="b2f4bcae-12d3-4383-b691-90afde70c33d" providerId="ADAL" clId="{72F8F981-EB5B-40B8-80D6-EEFA54D86EDC}" dt="2023-04-10T19:17:31.094" v="2609" actId="1076"/>
          <ac:spMkLst>
            <pc:docMk/>
            <pc:sldMk cId="3779705476" sldId="301"/>
            <ac:spMk id="2" creationId="{68187DA3-83D5-E1F9-511A-A960DD823EB4}"/>
          </ac:spMkLst>
        </pc:spChg>
        <pc:spChg chg="mod ord">
          <ac:chgData name="Lisa Pyron" userId="b2f4bcae-12d3-4383-b691-90afde70c33d" providerId="ADAL" clId="{72F8F981-EB5B-40B8-80D6-EEFA54D86EDC}" dt="2023-04-10T20:47:03.748" v="5845" actId="255"/>
          <ac:spMkLst>
            <pc:docMk/>
            <pc:sldMk cId="3779705476" sldId="301"/>
            <ac:spMk id="3" creationId="{BBDDB384-CE79-62F8-D404-FCF0ADC790FE}"/>
          </ac:spMkLst>
        </pc:spChg>
        <pc:spChg chg="add del mod ord">
          <ac:chgData name="Lisa Pyron" userId="b2f4bcae-12d3-4383-b691-90afde70c33d" providerId="ADAL" clId="{72F8F981-EB5B-40B8-80D6-EEFA54D86EDC}" dt="2023-04-10T15:14:59.943" v="89" actId="478"/>
          <ac:spMkLst>
            <pc:docMk/>
            <pc:sldMk cId="3779705476" sldId="301"/>
            <ac:spMk id="6" creationId="{48FDB821-48DD-B9AC-01B5-98955BA55AFD}"/>
          </ac:spMkLst>
        </pc:spChg>
        <pc:picChg chg="del">
          <ac:chgData name="Lisa Pyron" userId="b2f4bcae-12d3-4383-b691-90afde70c33d" providerId="ADAL" clId="{72F8F981-EB5B-40B8-80D6-EEFA54D86EDC}" dt="2023-04-10T15:15:01.361" v="90" actId="478"/>
          <ac:picMkLst>
            <pc:docMk/>
            <pc:sldMk cId="3779705476" sldId="301"/>
            <ac:picMk id="4" creationId="{92E70902-A4D4-E302-50B3-F6F413354F5A}"/>
          </ac:picMkLst>
        </pc:picChg>
        <pc:picChg chg="del">
          <ac:chgData name="Lisa Pyron" userId="b2f4bcae-12d3-4383-b691-90afde70c33d" providerId="ADAL" clId="{72F8F981-EB5B-40B8-80D6-EEFA54D86EDC}" dt="2023-04-10T15:14:52.957" v="87" actId="478"/>
          <ac:picMkLst>
            <pc:docMk/>
            <pc:sldMk cId="3779705476" sldId="301"/>
            <ac:picMk id="5" creationId="{C172A54C-518C-E88E-C6F0-1EB6ABF4F32C}"/>
          </ac:picMkLst>
        </pc:picChg>
      </pc:sldChg>
      <pc:sldChg chg="addSp delSp modSp add mod modClrScheme chgLayout">
        <pc:chgData name="Lisa Pyron" userId="b2f4bcae-12d3-4383-b691-90afde70c33d" providerId="ADAL" clId="{72F8F981-EB5B-40B8-80D6-EEFA54D86EDC}" dt="2023-04-10T21:06:27.197" v="6054" actId="1076"/>
        <pc:sldMkLst>
          <pc:docMk/>
          <pc:sldMk cId="2675807063" sldId="302"/>
        </pc:sldMkLst>
        <pc:spChg chg="mod ord">
          <ac:chgData name="Lisa Pyron" userId="b2f4bcae-12d3-4383-b691-90afde70c33d" providerId="ADAL" clId="{72F8F981-EB5B-40B8-80D6-EEFA54D86EDC}" dt="2023-04-10T21:06:24.886" v="6053" actId="1076"/>
          <ac:spMkLst>
            <pc:docMk/>
            <pc:sldMk cId="2675807063" sldId="302"/>
            <ac:spMk id="2" creationId="{68187DA3-83D5-E1F9-511A-A960DD823EB4}"/>
          </ac:spMkLst>
        </pc:spChg>
        <pc:spChg chg="mod ord">
          <ac:chgData name="Lisa Pyron" userId="b2f4bcae-12d3-4383-b691-90afde70c33d" providerId="ADAL" clId="{72F8F981-EB5B-40B8-80D6-EEFA54D86EDC}" dt="2023-04-10T21:06:27.197" v="6054" actId="1076"/>
          <ac:spMkLst>
            <pc:docMk/>
            <pc:sldMk cId="2675807063" sldId="302"/>
            <ac:spMk id="3" creationId="{BBDDB384-CE79-62F8-D404-FCF0ADC790FE}"/>
          </ac:spMkLst>
        </pc:spChg>
        <pc:spChg chg="add del mod ord">
          <ac:chgData name="Lisa Pyron" userId="b2f4bcae-12d3-4383-b691-90afde70c33d" providerId="ADAL" clId="{72F8F981-EB5B-40B8-80D6-EEFA54D86EDC}" dt="2023-04-10T15:13:53.287" v="76" actId="478"/>
          <ac:spMkLst>
            <pc:docMk/>
            <pc:sldMk cId="2675807063" sldId="302"/>
            <ac:spMk id="4" creationId="{2DDC5E8C-EBDA-0AD9-B13F-FA846862DD7F}"/>
          </ac:spMkLst>
        </pc:spChg>
        <pc:picChg chg="del">
          <ac:chgData name="Lisa Pyron" userId="b2f4bcae-12d3-4383-b691-90afde70c33d" providerId="ADAL" clId="{72F8F981-EB5B-40B8-80D6-EEFA54D86EDC}" dt="2023-04-10T15:13:44.082" v="73" actId="478"/>
          <ac:picMkLst>
            <pc:docMk/>
            <pc:sldMk cId="2675807063" sldId="302"/>
            <ac:picMk id="5" creationId="{63EC8291-735E-05D1-A00E-47ED1B2ACE20}"/>
          </ac:picMkLst>
        </pc:picChg>
        <pc:picChg chg="del">
          <ac:chgData name="Lisa Pyron" userId="b2f4bcae-12d3-4383-b691-90afde70c33d" providerId="ADAL" clId="{72F8F981-EB5B-40B8-80D6-EEFA54D86EDC}" dt="2023-04-10T15:13:46.042" v="74" actId="478"/>
          <ac:picMkLst>
            <pc:docMk/>
            <pc:sldMk cId="2675807063" sldId="302"/>
            <ac:picMk id="6" creationId="{5D6A76CC-AA4C-A0CE-20CF-369DAA447D70}"/>
          </ac:picMkLst>
        </pc:picChg>
      </pc:sldChg>
      <pc:sldChg chg="addSp delSp modSp add del mod modClrScheme chgLayout">
        <pc:chgData name="Lisa Pyron" userId="b2f4bcae-12d3-4383-b691-90afde70c33d" providerId="ADAL" clId="{72F8F981-EB5B-40B8-80D6-EEFA54D86EDC}" dt="2023-04-10T18:54:02.378" v="1385" actId="2696"/>
        <pc:sldMkLst>
          <pc:docMk/>
          <pc:sldMk cId="4078752262" sldId="511"/>
        </pc:sldMkLst>
        <pc:spChg chg="mod ord">
          <ac:chgData name="Lisa Pyron" userId="b2f4bcae-12d3-4383-b691-90afde70c33d" providerId="ADAL" clId="{72F8F981-EB5B-40B8-80D6-EEFA54D86EDC}" dt="2023-04-10T15:59:17.425" v="956" actId="1076"/>
          <ac:spMkLst>
            <pc:docMk/>
            <pc:sldMk cId="4078752262" sldId="511"/>
            <ac:spMk id="2" creationId="{FFA19246-A15A-C6D3-A76B-4E37A75731A1}"/>
          </ac:spMkLst>
        </pc:spChg>
        <pc:spChg chg="mod ord">
          <ac:chgData name="Lisa Pyron" userId="b2f4bcae-12d3-4383-b691-90afde70c33d" providerId="ADAL" clId="{72F8F981-EB5B-40B8-80D6-EEFA54D86EDC}" dt="2023-04-10T16:11:11.086" v="1203" actId="20577"/>
          <ac:spMkLst>
            <pc:docMk/>
            <pc:sldMk cId="4078752262" sldId="511"/>
            <ac:spMk id="3" creationId="{29B84D45-40CF-4505-7566-D0ECDD0C1EC6}"/>
          </ac:spMkLst>
        </pc:spChg>
        <pc:spChg chg="add del mod ord">
          <ac:chgData name="Lisa Pyron" userId="b2f4bcae-12d3-4383-b691-90afde70c33d" providerId="ADAL" clId="{72F8F981-EB5B-40B8-80D6-EEFA54D86EDC}" dt="2023-04-10T15:10:27.792" v="47" actId="478"/>
          <ac:spMkLst>
            <pc:docMk/>
            <pc:sldMk cId="4078752262" sldId="511"/>
            <ac:spMk id="6" creationId="{F7F82CAC-0B0E-AE80-30EB-45914D71B76F}"/>
          </ac:spMkLst>
        </pc:spChg>
        <pc:picChg chg="del">
          <ac:chgData name="Lisa Pyron" userId="b2f4bcae-12d3-4383-b691-90afde70c33d" providerId="ADAL" clId="{72F8F981-EB5B-40B8-80D6-EEFA54D86EDC}" dt="2023-04-10T15:10:26.696" v="46" actId="478"/>
          <ac:picMkLst>
            <pc:docMk/>
            <pc:sldMk cId="4078752262" sldId="511"/>
            <ac:picMk id="4" creationId="{E51030AB-F6F7-3A36-7DBB-4D1C58460A48}"/>
          </ac:picMkLst>
        </pc:picChg>
        <pc:picChg chg="del">
          <ac:chgData name="Lisa Pyron" userId="b2f4bcae-12d3-4383-b691-90afde70c33d" providerId="ADAL" clId="{72F8F981-EB5B-40B8-80D6-EEFA54D86EDC}" dt="2023-04-10T15:10:25.710" v="45" actId="478"/>
          <ac:picMkLst>
            <pc:docMk/>
            <pc:sldMk cId="4078752262" sldId="511"/>
            <ac:picMk id="5" creationId="{6CB06CB8-D815-A97B-2F8F-267D7CE24728}"/>
          </ac:picMkLst>
        </pc:picChg>
      </pc:sldChg>
      <pc:sldChg chg="addSp delSp modSp add mod modClrScheme chgLayout">
        <pc:chgData name="Lisa Pyron" userId="b2f4bcae-12d3-4383-b691-90afde70c33d" providerId="ADAL" clId="{72F8F981-EB5B-40B8-80D6-EEFA54D86EDC}" dt="2023-04-10T21:05:23.280" v="5983" actId="20577"/>
        <pc:sldMkLst>
          <pc:docMk/>
          <pc:sldMk cId="411788367" sldId="512"/>
        </pc:sldMkLst>
        <pc:spChg chg="mod ord">
          <ac:chgData name="Lisa Pyron" userId="b2f4bcae-12d3-4383-b691-90afde70c33d" providerId="ADAL" clId="{72F8F981-EB5B-40B8-80D6-EEFA54D86EDC}" dt="2023-04-10T15:13:30.500" v="69" actId="1076"/>
          <ac:spMkLst>
            <pc:docMk/>
            <pc:sldMk cId="411788367" sldId="512"/>
            <ac:spMk id="2" creationId="{FFA19246-A15A-C6D3-A76B-4E37A75731A1}"/>
          </ac:spMkLst>
        </pc:spChg>
        <pc:spChg chg="mod ord">
          <ac:chgData name="Lisa Pyron" userId="b2f4bcae-12d3-4383-b691-90afde70c33d" providerId="ADAL" clId="{72F8F981-EB5B-40B8-80D6-EEFA54D86EDC}" dt="2023-04-10T21:05:23.280" v="5983" actId="20577"/>
          <ac:spMkLst>
            <pc:docMk/>
            <pc:sldMk cId="411788367" sldId="512"/>
            <ac:spMk id="3" creationId="{29B84D45-40CF-4505-7566-D0ECDD0C1EC6}"/>
          </ac:spMkLst>
        </pc:spChg>
        <pc:spChg chg="add del mod ord">
          <ac:chgData name="Lisa Pyron" userId="b2f4bcae-12d3-4383-b691-90afde70c33d" providerId="ADAL" clId="{72F8F981-EB5B-40B8-80D6-EEFA54D86EDC}" dt="2023-04-10T15:13:26.502" v="68" actId="478"/>
          <ac:spMkLst>
            <pc:docMk/>
            <pc:sldMk cId="411788367" sldId="512"/>
            <ac:spMk id="4" creationId="{10ED1057-0D74-0F74-9CBF-252851635F55}"/>
          </ac:spMkLst>
        </pc:spChg>
        <pc:picChg chg="del">
          <ac:chgData name="Lisa Pyron" userId="b2f4bcae-12d3-4383-b691-90afde70c33d" providerId="ADAL" clId="{72F8F981-EB5B-40B8-80D6-EEFA54D86EDC}" dt="2023-04-10T15:13:16.810" v="66" actId="478"/>
          <ac:picMkLst>
            <pc:docMk/>
            <pc:sldMk cId="411788367" sldId="512"/>
            <ac:picMk id="5" creationId="{E42F8A31-EE62-E6EF-BC4A-037825C7D373}"/>
          </ac:picMkLst>
        </pc:picChg>
        <pc:picChg chg="del">
          <ac:chgData name="Lisa Pyron" userId="b2f4bcae-12d3-4383-b691-90afde70c33d" providerId="ADAL" clId="{72F8F981-EB5B-40B8-80D6-EEFA54D86EDC}" dt="2023-04-10T15:13:16.002" v="65" actId="478"/>
          <ac:picMkLst>
            <pc:docMk/>
            <pc:sldMk cId="411788367" sldId="512"/>
            <ac:picMk id="7" creationId="{1DB76131-A3F7-487C-6D9C-2237C2435A92}"/>
          </ac:picMkLst>
        </pc:picChg>
      </pc:sldChg>
      <pc:sldChg chg="addSp delSp modSp add mod modClrScheme chgLayout">
        <pc:chgData name="Lisa Pyron" userId="b2f4bcae-12d3-4383-b691-90afde70c33d" providerId="ADAL" clId="{72F8F981-EB5B-40B8-80D6-EEFA54D86EDC}" dt="2023-04-10T15:50:05.893" v="837" actId="1076"/>
        <pc:sldMkLst>
          <pc:docMk/>
          <pc:sldMk cId="0" sldId="553"/>
        </pc:sldMkLst>
        <pc:spChg chg="add del mod ord">
          <ac:chgData name="Lisa Pyron" userId="b2f4bcae-12d3-4383-b691-90afde70c33d" providerId="ADAL" clId="{72F8F981-EB5B-40B8-80D6-EEFA54D86EDC}" dt="2023-04-10T15:07:21.005" v="8" actId="478"/>
          <ac:spMkLst>
            <pc:docMk/>
            <pc:sldMk cId="0" sldId="553"/>
            <ac:spMk id="3" creationId="{3147988B-68E2-02C0-D807-64EE55C6B42F}"/>
          </ac:spMkLst>
        </pc:spChg>
        <pc:spChg chg="add del mod ord">
          <ac:chgData name="Lisa Pyron" userId="b2f4bcae-12d3-4383-b691-90afde70c33d" providerId="ADAL" clId="{72F8F981-EB5B-40B8-80D6-EEFA54D86EDC}" dt="2023-04-10T15:09:14.236" v="33" actId="700"/>
          <ac:spMkLst>
            <pc:docMk/>
            <pc:sldMk cId="0" sldId="553"/>
            <ac:spMk id="4" creationId="{157C1651-5384-F3E2-EC36-85490CCBA482}"/>
          </ac:spMkLst>
        </pc:spChg>
        <pc:spChg chg="mod ord">
          <ac:chgData name="Lisa Pyron" userId="b2f4bcae-12d3-4383-b691-90afde70c33d" providerId="ADAL" clId="{72F8F981-EB5B-40B8-80D6-EEFA54D86EDC}" dt="2023-04-10T15:50:05.893" v="837" actId="1076"/>
          <ac:spMkLst>
            <pc:docMk/>
            <pc:sldMk cId="0" sldId="553"/>
            <ac:spMk id="7" creationId="{00000000-0000-0000-0000-000000000000}"/>
          </ac:spMkLst>
        </pc:spChg>
        <pc:spChg chg="add del mod ord">
          <ac:chgData name="Lisa Pyron" userId="b2f4bcae-12d3-4383-b691-90afde70c33d" providerId="ADAL" clId="{72F8F981-EB5B-40B8-80D6-EEFA54D86EDC}" dt="2023-04-10T15:09:14.236" v="33" actId="700"/>
          <ac:spMkLst>
            <pc:docMk/>
            <pc:sldMk cId="0" sldId="553"/>
            <ac:spMk id="8" creationId="{02DEDD96-64AA-2865-6949-56D6B9735EF1}"/>
          </ac:spMkLst>
        </pc:spChg>
        <pc:spChg chg="add del mod ord">
          <ac:chgData name="Lisa Pyron" userId="b2f4bcae-12d3-4383-b691-90afde70c33d" providerId="ADAL" clId="{72F8F981-EB5B-40B8-80D6-EEFA54D86EDC}" dt="2023-04-10T15:49:49.542" v="833" actId="478"/>
          <ac:spMkLst>
            <pc:docMk/>
            <pc:sldMk cId="0" sldId="553"/>
            <ac:spMk id="9" creationId="{BF53835F-349C-1816-073B-01E9DA63BD41}"/>
          </ac:spMkLst>
        </pc:spChg>
        <pc:picChg chg="del">
          <ac:chgData name="Lisa Pyron" userId="b2f4bcae-12d3-4383-b691-90afde70c33d" providerId="ADAL" clId="{72F8F981-EB5B-40B8-80D6-EEFA54D86EDC}" dt="2023-04-10T15:07:07.330" v="7" actId="478"/>
          <ac:picMkLst>
            <pc:docMk/>
            <pc:sldMk cId="0" sldId="553"/>
            <ac:picMk id="2" creationId="{C232C6DE-2C65-9512-0E5C-31ACE47DDCB0}"/>
          </ac:picMkLst>
        </pc:picChg>
        <pc:picChg chg="del mod">
          <ac:chgData name="Lisa Pyron" userId="b2f4bcae-12d3-4383-b691-90afde70c33d" providerId="ADAL" clId="{72F8F981-EB5B-40B8-80D6-EEFA54D86EDC}" dt="2023-04-10T15:07:03.336" v="6" actId="478"/>
          <ac:picMkLst>
            <pc:docMk/>
            <pc:sldMk cId="0" sldId="553"/>
            <ac:picMk id="6" creationId="{96B19487-B852-E462-4EEA-E7B09A30611D}"/>
          </ac:picMkLst>
        </pc:picChg>
      </pc:sldChg>
      <pc:sldChg chg="add">
        <pc:chgData name="Lisa Pyron" userId="b2f4bcae-12d3-4383-b691-90afde70c33d" providerId="ADAL" clId="{72F8F981-EB5B-40B8-80D6-EEFA54D86EDC}" dt="2023-04-10T15:05:20.949" v="0"/>
        <pc:sldMkLst>
          <pc:docMk/>
          <pc:sldMk cId="0" sldId="687"/>
        </pc:sldMkLst>
      </pc:sldChg>
      <pc:sldChg chg="addSp delSp modSp add del mod modClrScheme chgLayout">
        <pc:chgData name="Lisa Pyron" userId="b2f4bcae-12d3-4383-b691-90afde70c33d" providerId="ADAL" clId="{72F8F981-EB5B-40B8-80D6-EEFA54D86EDC}" dt="2023-04-10T20:26:11.422" v="5262" actId="2696"/>
        <pc:sldMkLst>
          <pc:docMk/>
          <pc:sldMk cId="0" sldId="704"/>
        </pc:sldMkLst>
        <pc:spChg chg="add del mod ord">
          <ac:chgData name="Lisa Pyron" userId="b2f4bcae-12d3-4383-b691-90afde70c33d" providerId="ADAL" clId="{72F8F981-EB5B-40B8-80D6-EEFA54D86EDC}" dt="2023-04-10T15:46:14.939" v="812" actId="478"/>
          <ac:spMkLst>
            <pc:docMk/>
            <pc:sldMk cId="0" sldId="704"/>
            <ac:spMk id="2" creationId="{15AE74E6-0588-A11E-D9C4-4348819C6F2B}"/>
          </ac:spMkLst>
        </pc:spChg>
        <pc:spChg chg="mod">
          <ac:chgData name="Lisa Pyron" userId="b2f4bcae-12d3-4383-b691-90afde70c33d" providerId="ADAL" clId="{72F8F981-EB5B-40B8-80D6-EEFA54D86EDC}" dt="2023-04-10T15:46:32.136" v="817" actId="1076"/>
          <ac:spMkLst>
            <pc:docMk/>
            <pc:sldMk cId="0" sldId="704"/>
            <ac:spMk id="15" creationId="{97A5D007-D667-4367-B8D3-B3518281A7EA}"/>
          </ac:spMkLst>
        </pc:spChg>
        <pc:picChg chg="del mod">
          <ac:chgData name="Lisa Pyron" userId="b2f4bcae-12d3-4383-b691-90afde70c33d" providerId="ADAL" clId="{72F8F981-EB5B-40B8-80D6-EEFA54D86EDC}" dt="2023-04-10T20:25:45.404" v="5257" actId="21"/>
          <ac:picMkLst>
            <pc:docMk/>
            <pc:sldMk cId="0" sldId="704"/>
            <ac:picMk id="9" creationId="{42591DAC-93CB-6372-564B-DE4F1D056CA1}"/>
          </ac:picMkLst>
        </pc:picChg>
      </pc:sldChg>
      <pc:sldChg chg="add del">
        <pc:chgData name="Lisa Pyron" userId="b2f4bcae-12d3-4383-b691-90afde70c33d" providerId="ADAL" clId="{72F8F981-EB5B-40B8-80D6-EEFA54D86EDC}" dt="2023-04-10T20:28:24.786" v="5269" actId="2696"/>
        <pc:sldMkLst>
          <pc:docMk/>
          <pc:sldMk cId="1743972774" sldId="724"/>
        </pc:sldMkLst>
      </pc:sldChg>
      <pc:sldChg chg="add del modNotes">
        <pc:chgData name="Lisa Pyron" userId="b2f4bcae-12d3-4383-b691-90afde70c33d" providerId="ADAL" clId="{72F8F981-EB5B-40B8-80D6-EEFA54D86EDC}" dt="2023-04-10T20:37:22.433" v="5692" actId="2696"/>
        <pc:sldMkLst>
          <pc:docMk/>
          <pc:sldMk cId="766827892" sldId="730"/>
        </pc:sldMkLst>
      </pc:sldChg>
      <pc:sldChg chg="add del">
        <pc:chgData name="Lisa Pyron" userId="b2f4bcae-12d3-4383-b691-90afde70c33d" providerId="ADAL" clId="{72F8F981-EB5B-40B8-80D6-EEFA54D86EDC}" dt="2023-04-10T15:47:51.143" v="819" actId="2696"/>
        <pc:sldMkLst>
          <pc:docMk/>
          <pc:sldMk cId="3431955281" sldId="732"/>
        </pc:sldMkLst>
      </pc:sldChg>
      <pc:sldChg chg="addSp delSp modSp add mod modClrScheme chgLayout">
        <pc:chgData name="Lisa Pyron" userId="b2f4bcae-12d3-4383-b691-90afde70c33d" providerId="ADAL" clId="{72F8F981-EB5B-40B8-80D6-EEFA54D86EDC}" dt="2023-04-10T20:51:27.705" v="5935" actId="1076"/>
        <pc:sldMkLst>
          <pc:docMk/>
          <pc:sldMk cId="3724177944" sldId="741"/>
        </pc:sldMkLst>
        <pc:spChg chg="add del mod ord">
          <ac:chgData name="Lisa Pyron" userId="b2f4bcae-12d3-4383-b691-90afde70c33d" providerId="ADAL" clId="{72F8F981-EB5B-40B8-80D6-EEFA54D86EDC}" dt="2023-04-10T20:51:12.368" v="5931" actId="478"/>
          <ac:spMkLst>
            <pc:docMk/>
            <pc:sldMk cId="3724177944" sldId="741"/>
            <ac:spMk id="2" creationId="{F3DB246D-93C2-5CC0-E1F9-C418C36AD744}"/>
          </ac:spMkLst>
        </pc:spChg>
        <pc:spChg chg="mod">
          <ac:chgData name="Lisa Pyron" userId="b2f4bcae-12d3-4383-b691-90afde70c33d" providerId="ADAL" clId="{72F8F981-EB5B-40B8-80D6-EEFA54D86EDC}" dt="2023-04-10T20:51:27.705" v="5935" actId="1076"/>
          <ac:spMkLst>
            <pc:docMk/>
            <pc:sldMk cId="3724177944" sldId="741"/>
            <ac:spMk id="3" creationId="{BA84DF01-731C-DA98-AEF8-5B06CAA8AFE5}"/>
          </ac:spMkLst>
        </pc:spChg>
        <pc:picChg chg="mod">
          <ac:chgData name="Lisa Pyron" userId="b2f4bcae-12d3-4383-b691-90afde70c33d" providerId="ADAL" clId="{72F8F981-EB5B-40B8-80D6-EEFA54D86EDC}" dt="2023-04-10T20:51:22.109" v="5934" actId="14100"/>
          <ac:picMkLst>
            <pc:docMk/>
            <pc:sldMk cId="3724177944" sldId="741"/>
            <ac:picMk id="4" creationId="{A0CA8758-1014-F5F8-5002-52090C8497B3}"/>
          </ac:picMkLst>
        </pc:picChg>
      </pc:sldChg>
      <pc:sldChg chg="addSp delSp modSp add mod modClrScheme chgLayout">
        <pc:chgData name="Lisa Pyron" userId="b2f4bcae-12d3-4383-b691-90afde70c33d" providerId="ADAL" clId="{72F8F981-EB5B-40B8-80D6-EEFA54D86EDC}" dt="2023-04-10T22:55:30.273" v="6644" actId="255"/>
        <pc:sldMkLst>
          <pc:docMk/>
          <pc:sldMk cId="577642004" sldId="745"/>
        </pc:sldMkLst>
        <pc:spChg chg="mod ord">
          <ac:chgData name="Lisa Pyron" userId="b2f4bcae-12d3-4383-b691-90afde70c33d" providerId="ADAL" clId="{72F8F981-EB5B-40B8-80D6-EEFA54D86EDC}" dt="2023-04-10T15:17:49.467" v="137" actId="1076"/>
          <ac:spMkLst>
            <pc:docMk/>
            <pc:sldMk cId="577642004" sldId="745"/>
            <ac:spMk id="2" creationId="{6893518C-3511-C976-2B5C-F063C4FA6F7C}"/>
          </ac:spMkLst>
        </pc:spChg>
        <pc:spChg chg="mod">
          <ac:chgData name="Lisa Pyron" userId="b2f4bcae-12d3-4383-b691-90afde70c33d" providerId="ADAL" clId="{72F8F981-EB5B-40B8-80D6-EEFA54D86EDC}" dt="2023-04-10T22:55:30.273" v="6644" actId="255"/>
          <ac:spMkLst>
            <pc:docMk/>
            <pc:sldMk cId="577642004" sldId="745"/>
            <ac:spMk id="4" creationId="{9A15706A-6C20-7954-50AC-AF0534F7E05B}"/>
          </ac:spMkLst>
        </pc:spChg>
        <pc:spChg chg="add del mod ord">
          <ac:chgData name="Lisa Pyron" userId="b2f4bcae-12d3-4383-b691-90afde70c33d" providerId="ADAL" clId="{72F8F981-EB5B-40B8-80D6-EEFA54D86EDC}" dt="2023-04-10T15:17:54.154" v="138" actId="478"/>
          <ac:spMkLst>
            <pc:docMk/>
            <pc:sldMk cId="577642004" sldId="745"/>
            <ac:spMk id="7" creationId="{B3A766DB-0710-D36E-B966-B64BDCE2A522}"/>
          </ac:spMkLst>
        </pc:spChg>
        <pc:picChg chg="del">
          <ac:chgData name="Lisa Pyron" userId="b2f4bcae-12d3-4383-b691-90afde70c33d" providerId="ADAL" clId="{72F8F981-EB5B-40B8-80D6-EEFA54D86EDC}" dt="2023-04-10T15:17:56.737" v="139" actId="478"/>
          <ac:picMkLst>
            <pc:docMk/>
            <pc:sldMk cId="577642004" sldId="745"/>
            <ac:picMk id="8" creationId="{FAB12B80-52FB-5883-185C-029AA64F1C57}"/>
          </ac:picMkLst>
        </pc:picChg>
      </pc:sldChg>
      <pc:sldChg chg="addSp delSp modSp add mod modClrScheme chgLayout">
        <pc:chgData name="Lisa Pyron" userId="b2f4bcae-12d3-4383-b691-90afde70c33d" providerId="ADAL" clId="{72F8F981-EB5B-40B8-80D6-EEFA54D86EDC}" dt="2023-04-10T21:15:04.935" v="6098" actId="20577"/>
        <pc:sldMkLst>
          <pc:docMk/>
          <pc:sldMk cId="4056631653" sldId="747"/>
        </pc:sldMkLst>
        <pc:spChg chg="add del mod ord">
          <ac:chgData name="Lisa Pyron" userId="b2f4bcae-12d3-4383-b691-90afde70c33d" providerId="ADAL" clId="{72F8F981-EB5B-40B8-80D6-EEFA54D86EDC}" dt="2023-04-10T15:48:12.019" v="821" actId="700"/>
          <ac:spMkLst>
            <pc:docMk/>
            <pc:sldMk cId="4056631653" sldId="747"/>
            <ac:spMk id="2" creationId="{A8326B07-E18F-90CA-4CD8-57CE5A26F907}"/>
          </ac:spMkLst>
        </pc:spChg>
        <pc:spChg chg="add del mod ord">
          <ac:chgData name="Lisa Pyron" userId="b2f4bcae-12d3-4383-b691-90afde70c33d" providerId="ADAL" clId="{72F8F981-EB5B-40B8-80D6-EEFA54D86EDC}" dt="2023-04-10T15:48:12.019" v="821" actId="700"/>
          <ac:spMkLst>
            <pc:docMk/>
            <pc:sldMk cId="4056631653" sldId="747"/>
            <ac:spMk id="4" creationId="{CBF44EA9-01CD-2C2C-9DF2-FCD826741155}"/>
          </ac:spMkLst>
        </pc:spChg>
        <pc:spChg chg="del mod">
          <ac:chgData name="Lisa Pyron" userId="b2f4bcae-12d3-4383-b691-90afde70c33d" providerId="ADAL" clId="{72F8F981-EB5B-40B8-80D6-EEFA54D86EDC}" dt="2023-04-10T20:50:14.835" v="5922" actId="478"/>
          <ac:spMkLst>
            <pc:docMk/>
            <pc:sldMk cId="4056631653" sldId="747"/>
            <ac:spMk id="7" creationId="{5C3C3F90-4B25-4619-8931-2FA12F6A144D}"/>
          </ac:spMkLst>
        </pc:spChg>
        <pc:spChg chg="mod">
          <ac:chgData name="Lisa Pyron" userId="b2f4bcae-12d3-4383-b691-90afde70c33d" providerId="ADAL" clId="{72F8F981-EB5B-40B8-80D6-EEFA54D86EDC}" dt="2023-04-10T21:15:04.935" v="6098" actId="20577"/>
          <ac:spMkLst>
            <pc:docMk/>
            <pc:sldMk cId="4056631653" sldId="747"/>
            <ac:spMk id="8" creationId="{168214DA-7706-CD56-63E2-A4CB5CB9A06A}"/>
          </ac:spMkLst>
        </pc:spChg>
        <pc:spChg chg="del mod ord">
          <ac:chgData name="Lisa Pyron" userId="b2f4bcae-12d3-4383-b691-90afde70c33d" providerId="ADAL" clId="{72F8F981-EB5B-40B8-80D6-EEFA54D86EDC}" dt="2023-04-10T15:48:46.653" v="828" actId="478"/>
          <ac:spMkLst>
            <pc:docMk/>
            <pc:sldMk cId="4056631653" sldId="747"/>
            <ac:spMk id="9" creationId="{00000000-0000-0000-0000-000000000000}"/>
          </ac:spMkLst>
        </pc:spChg>
        <pc:spChg chg="add del mod ord">
          <ac:chgData name="Lisa Pyron" userId="b2f4bcae-12d3-4383-b691-90afde70c33d" providerId="ADAL" clId="{72F8F981-EB5B-40B8-80D6-EEFA54D86EDC}" dt="2023-04-10T15:48:12.019" v="821" actId="700"/>
          <ac:spMkLst>
            <pc:docMk/>
            <pc:sldMk cId="4056631653" sldId="747"/>
            <ac:spMk id="10" creationId="{6A87D7A8-D81D-F8CA-C960-3181E030A47D}"/>
          </ac:spMkLst>
        </pc:spChg>
        <pc:spChg chg="add del mod ord">
          <ac:chgData name="Lisa Pyron" userId="b2f4bcae-12d3-4383-b691-90afde70c33d" providerId="ADAL" clId="{72F8F981-EB5B-40B8-80D6-EEFA54D86EDC}" dt="2023-04-10T15:48:17.470" v="823" actId="478"/>
          <ac:spMkLst>
            <pc:docMk/>
            <pc:sldMk cId="4056631653" sldId="747"/>
            <ac:spMk id="11" creationId="{DD5D2C25-4207-E05E-CCB6-B97CC3227D7C}"/>
          </ac:spMkLst>
        </pc:spChg>
        <pc:spChg chg="add mod">
          <ac:chgData name="Lisa Pyron" userId="b2f4bcae-12d3-4383-b691-90afde70c33d" providerId="ADAL" clId="{72F8F981-EB5B-40B8-80D6-EEFA54D86EDC}" dt="2023-04-10T21:08:41.333" v="6073" actId="207"/>
          <ac:spMkLst>
            <pc:docMk/>
            <pc:sldMk cId="4056631653" sldId="747"/>
            <ac:spMk id="12" creationId="{F407678B-B500-7046-092D-B788A8FB0EB2}"/>
          </ac:spMkLst>
        </pc:spChg>
        <pc:picChg chg="del">
          <ac:chgData name="Lisa Pyron" userId="b2f4bcae-12d3-4383-b691-90afde70c33d" providerId="ADAL" clId="{72F8F981-EB5B-40B8-80D6-EEFA54D86EDC}" dt="2023-04-10T15:48:23.829" v="826" actId="478"/>
          <ac:picMkLst>
            <pc:docMk/>
            <pc:sldMk cId="4056631653" sldId="747"/>
            <ac:picMk id="3" creationId="{35E389F4-F221-48D3-E3AD-AE12830F0CCA}"/>
          </ac:picMkLst>
        </pc:picChg>
      </pc:sldChg>
      <pc:sldChg chg="addSp delSp modSp add mod ord modClrScheme chgLayout">
        <pc:chgData name="Lisa Pyron" userId="b2f4bcae-12d3-4383-b691-90afde70c33d" providerId="ADAL" clId="{72F8F981-EB5B-40B8-80D6-EEFA54D86EDC}" dt="2023-04-10T20:36:54.950" v="5691" actId="20577"/>
        <pc:sldMkLst>
          <pc:docMk/>
          <pc:sldMk cId="504645546" sldId="748"/>
        </pc:sldMkLst>
        <pc:spChg chg="mod">
          <ac:chgData name="Lisa Pyron" userId="b2f4bcae-12d3-4383-b691-90afde70c33d" providerId="ADAL" clId="{72F8F981-EB5B-40B8-80D6-EEFA54D86EDC}" dt="2023-04-10T20:36:54.950" v="5691" actId="20577"/>
          <ac:spMkLst>
            <pc:docMk/>
            <pc:sldMk cId="504645546" sldId="748"/>
            <ac:spMk id="3" creationId="{61720E66-2985-79AC-92E3-6B554DD4DFF7}"/>
          </ac:spMkLst>
        </pc:spChg>
        <pc:spChg chg="add del mod ord">
          <ac:chgData name="Lisa Pyron" userId="b2f4bcae-12d3-4383-b691-90afde70c33d" providerId="ADAL" clId="{72F8F981-EB5B-40B8-80D6-EEFA54D86EDC}" dt="2023-04-10T20:36:35.300" v="5683" actId="478"/>
          <ac:spMkLst>
            <pc:docMk/>
            <pc:sldMk cId="504645546" sldId="748"/>
            <ac:spMk id="4" creationId="{2435F5CB-0B58-9E70-0EC7-5408C35C36BE}"/>
          </ac:spMkLst>
        </pc:spChg>
        <pc:spChg chg="mod ord">
          <ac:chgData name="Lisa Pyron" userId="b2f4bcae-12d3-4383-b691-90afde70c33d" providerId="ADAL" clId="{72F8F981-EB5B-40B8-80D6-EEFA54D86EDC}" dt="2023-04-10T20:36:41.082" v="5684" actId="1076"/>
          <ac:spMkLst>
            <pc:docMk/>
            <pc:sldMk cId="504645546" sldId="748"/>
            <ac:spMk id="9" creationId="{00000000-0000-0000-0000-000000000000}"/>
          </ac:spMkLst>
        </pc:spChg>
        <pc:picChg chg="del">
          <ac:chgData name="Lisa Pyron" userId="b2f4bcae-12d3-4383-b691-90afde70c33d" providerId="ADAL" clId="{72F8F981-EB5B-40B8-80D6-EEFA54D86EDC}" dt="2023-04-10T20:36:26.884" v="5682" actId="478"/>
          <ac:picMkLst>
            <pc:docMk/>
            <pc:sldMk cId="504645546" sldId="748"/>
            <ac:picMk id="2" creationId="{FC131E1D-9E9E-86A5-A6B6-F30459CB8EAA}"/>
          </ac:picMkLst>
        </pc:picChg>
      </pc:sldChg>
      <pc:sldChg chg="addSp delSp modSp add mod ord modClrScheme chgLayout">
        <pc:chgData name="Lisa Pyron" userId="b2f4bcae-12d3-4383-b691-90afde70c33d" providerId="ADAL" clId="{72F8F981-EB5B-40B8-80D6-EEFA54D86EDC}" dt="2023-04-10T21:19:34.583" v="6115" actId="1076"/>
        <pc:sldMkLst>
          <pc:docMk/>
          <pc:sldMk cId="1656651719" sldId="751"/>
        </pc:sldMkLst>
        <pc:spChg chg="add del mod ord">
          <ac:chgData name="Lisa Pyron" userId="b2f4bcae-12d3-4383-b691-90afde70c33d" providerId="ADAL" clId="{72F8F981-EB5B-40B8-80D6-EEFA54D86EDC}" dt="2023-04-10T15:50:19.752" v="839" actId="478"/>
          <ac:spMkLst>
            <pc:docMk/>
            <pc:sldMk cId="1656651719" sldId="751"/>
            <ac:spMk id="4" creationId="{5875DBB3-4AB3-E29A-57AB-A6E6E4045B6E}"/>
          </ac:spMkLst>
        </pc:spChg>
        <pc:spChg chg="mod ord">
          <ac:chgData name="Lisa Pyron" userId="b2f4bcae-12d3-4383-b691-90afde70c33d" providerId="ADAL" clId="{72F8F981-EB5B-40B8-80D6-EEFA54D86EDC}" dt="2023-04-10T21:19:32.803" v="6114" actId="1076"/>
          <ac:spMkLst>
            <pc:docMk/>
            <pc:sldMk cId="1656651719" sldId="751"/>
            <ac:spMk id="7" creationId="{00000000-0000-0000-0000-000000000000}"/>
          </ac:spMkLst>
        </pc:spChg>
        <pc:spChg chg="add del mod">
          <ac:chgData name="Lisa Pyron" userId="b2f4bcae-12d3-4383-b691-90afde70c33d" providerId="ADAL" clId="{72F8F981-EB5B-40B8-80D6-EEFA54D86EDC}" dt="2023-04-10T15:09:28.872" v="34" actId="478"/>
          <ac:spMkLst>
            <pc:docMk/>
            <pc:sldMk cId="1656651719" sldId="751"/>
            <ac:spMk id="8" creationId="{63230422-30E8-5B4A-DC86-8555B93EE026}"/>
          </ac:spMkLst>
        </pc:spChg>
        <pc:spChg chg="del">
          <ac:chgData name="Lisa Pyron" userId="b2f4bcae-12d3-4383-b691-90afde70c33d" providerId="ADAL" clId="{72F8F981-EB5B-40B8-80D6-EEFA54D86EDC}" dt="2023-04-10T21:18:59.711" v="6100" actId="478"/>
          <ac:spMkLst>
            <pc:docMk/>
            <pc:sldMk cId="1656651719" sldId="751"/>
            <ac:spMk id="15" creationId="{6C0F55CC-2A3B-4546-9FF9-5F4824FD133A}"/>
          </ac:spMkLst>
        </pc:spChg>
        <pc:picChg chg="del mod ord">
          <ac:chgData name="Lisa Pyron" userId="b2f4bcae-12d3-4383-b691-90afde70c33d" providerId="ADAL" clId="{72F8F981-EB5B-40B8-80D6-EEFA54D86EDC}" dt="2023-04-10T15:08:03.047" v="26" actId="478"/>
          <ac:picMkLst>
            <pc:docMk/>
            <pc:sldMk cId="1656651719" sldId="751"/>
            <ac:picMk id="3" creationId="{8F64AACB-02C5-D2B6-71FA-020898A204C3}"/>
          </ac:picMkLst>
        </pc:picChg>
        <pc:picChg chg="add del mod">
          <ac:chgData name="Lisa Pyron" userId="b2f4bcae-12d3-4383-b691-90afde70c33d" providerId="ADAL" clId="{72F8F981-EB5B-40B8-80D6-EEFA54D86EDC}" dt="2023-04-10T21:19:11.670" v="6104" actId="478"/>
          <ac:picMkLst>
            <pc:docMk/>
            <pc:sldMk cId="1656651719" sldId="751"/>
            <ac:picMk id="11" creationId="{22E66F4A-A2B0-C76F-4AED-3C15BC1556F7}"/>
          </ac:picMkLst>
        </pc:picChg>
        <pc:picChg chg="add mod">
          <ac:chgData name="Lisa Pyron" userId="b2f4bcae-12d3-4383-b691-90afde70c33d" providerId="ADAL" clId="{72F8F981-EB5B-40B8-80D6-EEFA54D86EDC}" dt="2023-04-10T21:19:34.583" v="6115" actId="1076"/>
          <ac:picMkLst>
            <pc:docMk/>
            <pc:sldMk cId="1656651719" sldId="751"/>
            <ac:picMk id="12" creationId="{B0E84756-B8A5-08E0-C0BD-625724CE50B4}"/>
          </ac:picMkLst>
        </pc:picChg>
      </pc:sldChg>
      <pc:sldChg chg="addSp delSp modSp add mod modClrScheme chgLayout">
        <pc:chgData name="Lisa Pyron" userId="b2f4bcae-12d3-4383-b691-90afde70c33d" providerId="ADAL" clId="{72F8F981-EB5B-40B8-80D6-EEFA54D86EDC}" dt="2023-04-10T21:26:00.725" v="6616" actId="113"/>
        <pc:sldMkLst>
          <pc:docMk/>
          <pc:sldMk cId="1350021539" sldId="756"/>
        </pc:sldMkLst>
        <pc:spChg chg="add del mod ord">
          <ac:chgData name="Lisa Pyron" userId="b2f4bcae-12d3-4383-b691-90afde70c33d" providerId="ADAL" clId="{72F8F981-EB5B-40B8-80D6-EEFA54D86EDC}" dt="2023-04-10T20:27:53.449" v="5267" actId="478"/>
          <ac:spMkLst>
            <pc:docMk/>
            <pc:sldMk cId="1350021539" sldId="756"/>
            <ac:spMk id="3" creationId="{3F43CD82-D3DF-127B-8D65-1196769D1C84}"/>
          </ac:spMkLst>
        </pc:spChg>
        <pc:spChg chg="mod">
          <ac:chgData name="Lisa Pyron" userId="b2f4bcae-12d3-4383-b691-90afde70c33d" providerId="ADAL" clId="{72F8F981-EB5B-40B8-80D6-EEFA54D86EDC}" dt="2023-04-10T21:25:55.666" v="6613" actId="1076"/>
          <ac:spMkLst>
            <pc:docMk/>
            <pc:sldMk cId="1350021539" sldId="756"/>
            <ac:spMk id="7" creationId="{5C3C3F90-4B25-4619-8931-2FA12F6A144D}"/>
          </ac:spMkLst>
        </pc:spChg>
        <pc:spChg chg="mod">
          <ac:chgData name="Lisa Pyron" userId="b2f4bcae-12d3-4383-b691-90afde70c33d" providerId="ADAL" clId="{72F8F981-EB5B-40B8-80D6-EEFA54D86EDC}" dt="2023-04-10T21:26:00.725" v="6616" actId="113"/>
          <ac:spMkLst>
            <pc:docMk/>
            <pc:sldMk cId="1350021539" sldId="756"/>
            <ac:spMk id="8" creationId="{168214DA-7706-CD56-63E2-A4CB5CB9A06A}"/>
          </ac:spMkLst>
        </pc:spChg>
        <pc:spChg chg="del mod ord">
          <ac:chgData name="Lisa Pyron" userId="b2f4bcae-12d3-4383-b691-90afde70c33d" providerId="ADAL" clId="{72F8F981-EB5B-40B8-80D6-EEFA54D86EDC}" dt="2023-04-10T20:27:49.250" v="5265" actId="478"/>
          <ac:spMkLst>
            <pc:docMk/>
            <pc:sldMk cId="1350021539" sldId="756"/>
            <ac:spMk id="9" creationId="{00000000-0000-0000-0000-000000000000}"/>
          </ac:spMkLst>
        </pc:spChg>
        <pc:picChg chg="del">
          <ac:chgData name="Lisa Pyron" userId="b2f4bcae-12d3-4383-b691-90afde70c33d" providerId="ADAL" clId="{72F8F981-EB5B-40B8-80D6-EEFA54D86EDC}" dt="2023-04-10T20:27:45.489" v="5264" actId="478"/>
          <ac:picMkLst>
            <pc:docMk/>
            <pc:sldMk cId="1350021539" sldId="756"/>
            <ac:picMk id="2" creationId="{FDA6C0E9-5DE1-6BFF-5A5F-A33CA31ED08D}"/>
          </ac:picMkLst>
        </pc:picChg>
      </pc:sldChg>
      <pc:sldChg chg="addSp delSp modSp add mod modClrScheme chgLayout">
        <pc:chgData name="Lisa Pyron" userId="b2f4bcae-12d3-4383-b691-90afde70c33d" providerId="ADAL" clId="{72F8F981-EB5B-40B8-80D6-EEFA54D86EDC}" dt="2023-04-10T19:22:20.929" v="2808" actId="1076"/>
        <pc:sldMkLst>
          <pc:docMk/>
          <pc:sldMk cId="3544212978" sldId="808"/>
        </pc:sldMkLst>
        <pc:spChg chg="mod ord">
          <ac:chgData name="Lisa Pyron" userId="b2f4bcae-12d3-4383-b691-90afde70c33d" providerId="ADAL" clId="{72F8F981-EB5B-40B8-80D6-EEFA54D86EDC}" dt="2023-04-10T19:22:20.929" v="2808" actId="1076"/>
          <ac:spMkLst>
            <pc:docMk/>
            <pc:sldMk cId="3544212978" sldId="808"/>
            <ac:spMk id="2" creationId="{0203ABCA-344A-4D8F-8AE1-82FA74679B7C}"/>
          </ac:spMkLst>
        </pc:spChg>
        <pc:spChg chg="add del mod ord">
          <ac:chgData name="Lisa Pyron" userId="b2f4bcae-12d3-4383-b691-90afde70c33d" providerId="ADAL" clId="{72F8F981-EB5B-40B8-80D6-EEFA54D86EDC}" dt="2023-04-10T15:16:09.138" v="97" actId="478"/>
          <ac:spMkLst>
            <pc:docMk/>
            <pc:sldMk cId="3544212978" sldId="808"/>
            <ac:spMk id="3" creationId="{AF2E1038-EEB2-4965-572B-762B326AA5A7}"/>
          </ac:spMkLst>
        </pc:spChg>
        <pc:spChg chg="mod">
          <ac:chgData name="Lisa Pyron" userId="b2f4bcae-12d3-4383-b691-90afde70c33d" providerId="ADAL" clId="{72F8F981-EB5B-40B8-80D6-EEFA54D86EDC}" dt="2023-04-10T15:17:20.427" v="132" actId="1076"/>
          <ac:spMkLst>
            <pc:docMk/>
            <pc:sldMk cId="3544212978" sldId="808"/>
            <ac:spMk id="8" creationId="{459EE01E-AA58-39D2-862A-4EC2497BE5EA}"/>
          </ac:spMkLst>
        </pc:spChg>
        <pc:spChg chg="mod">
          <ac:chgData name="Lisa Pyron" userId="b2f4bcae-12d3-4383-b691-90afde70c33d" providerId="ADAL" clId="{72F8F981-EB5B-40B8-80D6-EEFA54D86EDC}" dt="2023-04-10T15:17:30.573" v="134" actId="122"/>
          <ac:spMkLst>
            <pc:docMk/>
            <pc:sldMk cId="3544212978" sldId="808"/>
            <ac:spMk id="13" creationId="{324D5349-2C8F-70E4-6AAD-422684A06BA2}"/>
          </ac:spMkLst>
        </pc:spChg>
        <pc:picChg chg="del">
          <ac:chgData name="Lisa Pyron" userId="b2f4bcae-12d3-4383-b691-90afde70c33d" providerId="ADAL" clId="{72F8F981-EB5B-40B8-80D6-EEFA54D86EDC}" dt="2023-04-10T15:16:06.250" v="96" actId="478"/>
          <ac:picMkLst>
            <pc:docMk/>
            <pc:sldMk cId="3544212978" sldId="808"/>
            <ac:picMk id="4" creationId="{BCC54571-5C49-F0CF-125B-94497120E215}"/>
          </ac:picMkLst>
        </pc:picChg>
      </pc:sldChg>
      <pc:sldChg chg="addSp delSp modSp add mod modClrScheme chgLayout">
        <pc:chgData name="Lisa Pyron" userId="b2f4bcae-12d3-4383-b691-90afde70c33d" providerId="ADAL" clId="{72F8F981-EB5B-40B8-80D6-EEFA54D86EDC}" dt="2023-04-10T21:19:53.997" v="6141" actId="20577"/>
        <pc:sldMkLst>
          <pc:docMk/>
          <pc:sldMk cId="1120439230" sldId="809"/>
        </pc:sldMkLst>
        <pc:spChg chg="mod ord">
          <ac:chgData name="Lisa Pyron" userId="b2f4bcae-12d3-4383-b691-90afde70c33d" providerId="ADAL" clId="{72F8F981-EB5B-40B8-80D6-EEFA54D86EDC}" dt="2023-04-10T21:19:53.997" v="6141" actId="20577"/>
          <ac:spMkLst>
            <pc:docMk/>
            <pc:sldMk cId="1120439230" sldId="809"/>
            <ac:spMk id="2" creationId="{7F3CCEA6-F31B-8A0F-971E-A3AB0C4FC6ED}"/>
          </ac:spMkLst>
        </pc:spChg>
        <pc:spChg chg="mod ord">
          <ac:chgData name="Lisa Pyron" userId="b2f4bcae-12d3-4383-b691-90afde70c33d" providerId="ADAL" clId="{72F8F981-EB5B-40B8-80D6-EEFA54D86EDC}" dt="2023-04-10T20:38:46.773" v="5714" actId="14100"/>
          <ac:spMkLst>
            <pc:docMk/>
            <pc:sldMk cId="1120439230" sldId="809"/>
            <ac:spMk id="3" creationId="{04EBA99F-351A-F5A4-4074-1B9942062BF8}"/>
          </ac:spMkLst>
        </pc:spChg>
        <pc:spChg chg="add del mod ord">
          <ac:chgData name="Lisa Pyron" userId="b2f4bcae-12d3-4383-b691-90afde70c33d" providerId="ADAL" clId="{72F8F981-EB5B-40B8-80D6-EEFA54D86EDC}" dt="2023-04-10T15:08:25.582" v="28" actId="478"/>
          <ac:spMkLst>
            <pc:docMk/>
            <pc:sldMk cId="1120439230" sldId="809"/>
            <ac:spMk id="4" creationId="{6F331909-127D-0A71-0D68-7385FE0A592E}"/>
          </ac:spMkLst>
        </pc:spChg>
        <pc:spChg chg="add del mod ord">
          <ac:chgData name="Lisa Pyron" userId="b2f4bcae-12d3-4383-b691-90afde70c33d" providerId="ADAL" clId="{72F8F981-EB5B-40B8-80D6-EEFA54D86EDC}" dt="2023-04-10T15:11:28.220" v="53" actId="700"/>
          <ac:spMkLst>
            <pc:docMk/>
            <pc:sldMk cId="1120439230" sldId="809"/>
            <ac:spMk id="5" creationId="{42B09F1D-51DF-2AED-DAB8-62709AD72D65}"/>
          </ac:spMkLst>
        </pc:spChg>
        <pc:picChg chg="del">
          <ac:chgData name="Lisa Pyron" userId="b2f4bcae-12d3-4383-b691-90afde70c33d" providerId="ADAL" clId="{72F8F981-EB5B-40B8-80D6-EEFA54D86EDC}" dt="2023-04-10T15:08:26.591" v="29" actId="478"/>
          <ac:picMkLst>
            <pc:docMk/>
            <pc:sldMk cId="1120439230" sldId="809"/>
            <ac:picMk id="6" creationId="{56FE176A-C054-FA5F-43D5-2DE1A0BEFAD2}"/>
          </ac:picMkLst>
        </pc:picChg>
      </pc:sldChg>
      <pc:sldChg chg="addSp delSp modSp add mod modClrScheme chgLayout">
        <pc:chgData name="Lisa Pyron" userId="b2f4bcae-12d3-4383-b691-90afde70c33d" providerId="ADAL" clId="{72F8F981-EB5B-40B8-80D6-EEFA54D86EDC}" dt="2023-04-10T19:28:35.001" v="3143" actId="1076"/>
        <pc:sldMkLst>
          <pc:docMk/>
          <pc:sldMk cId="0" sldId="810"/>
        </pc:sldMkLst>
        <pc:spChg chg="add del mod ord">
          <ac:chgData name="Lisa Pyron" userId="b2f4bcae-12d3-4383-b691-90afde70c33d" providerId="ADAL" clId="{72F8F981-EB5B-40B8-80D6-EEFA54D86EDC}" dt="2023-04-10T15:23:52.948" v="143" actId="478"/>
          <ac:spMkLst>
            <pc:docMk/>
            <pc:sldMk cId="0" sldId="810"/>
            <ac:spMk id="2" creationId="{EA574B26-CF2E-FF66-1A4A-0734FB071C7B}"/>
          </ac:spMkLst>
        </pc:spChg>
        <pc:spChg chg="mod ord">
          <ac:chgData name="Lisa Pyron" userId="b2f4bcae-12d3-4383-b691-90afde70c33d" providerId="ADAL" clId="{72F8F981-EB5B-40B8-80D6-EEFA54D86EDC}" dt="2023-04-10T19:23:20.515" v="2844" actId="1076"/>
          <ac:spMkLst>
            <pc:docMk/>
            <pc:sldMk cId="0" sldId="810"/>
            <ac:spMk id="7" creationId="{CA298DCE-C4BF-A7A8-4783-0479294690AD}"/>
          </ac:spMkLst>
        </pc:spChg>
        <pc:spChg chg="add mod">
          <ac:chgData name="Lisa Pyron" userId="b2f4bcae-12d3-4383-b691-90afde70c33d" providerId="ADAL" clId="{72F8F981-EB5B-40B8-80D6-EEFA54D86EDC}" dt="2023-04-10T19:28:35.001" v="3143" actId="1076"/>
          <ac:spMkLst>
            <pc:docMk/>
            <pc:sldMk cId="0" sldId="810"/>
            <ac:spMk id="8" creationId="{48E7B6D4-DEAA-9DDF-2981-29880E8140EB}"/>
          </ac:spMkLst>
        </pc:spChg>
        <pc:spChg chg="del mod ord">
          <ac:chgData name="Lisa Pyron" userId="b2f4bcae-12d3-4383-b691-90afde70c33d" providerId="ADAL" clId="{72F8F981-EB5B-40B8-80D6-EEFA54D86EDC}" dt="2023-04-10T19:23:05.282" v="2840" actId="478"/>
          <ac:spMkLst>
            <pc:docMk/>
            <pc:sldMk cId="0" sldId="810"/>
            <ac:spMk id="9" creationId="{00000000-0000-0000-0000-000000000000}"/>
          </ac:spMkLst>
        </pc:spChg>
        <pc:spChg chg="mod ord">
          <ac:chgData name="Lisa Pyron" userId="b2f4bcae-12d3-4383-b691-90afde70c33d" providerId="ADAL" clId="{72F8F981-EB5B-40B8-80D6-EEFA54D86EDC}" dt="2023-04-10T19:23:23.888" v="2845" actId="1076"/>
          <ac:spMkLst>
            <pc:docMk/>
            <pc:sldMk cId="0" sldId="810"/>
            <ac:spMk id="10" creationId="{9A140DF9-81F6-D1E9-EB30-C3ABA267F55C}"/>
          </ac:spMkLst>
        </pc:spChg>
        <pc:spChg chg="del">
          <ac:chgData name="Lisa Pyron" userId="b2f4bcae-12d3-4383-b691-90afde70c33d" providerId="ADAL" clId="{72F8F981-EB5B-40B8-80D6-EEFA54D86EDC}" dt="2023-04-10T15:23:51.524" v="142" actId="478"/>
          <ac:spMkLst>
            <pc:docMk/>
            <pc:sldMk cId="0" sldId="810"/>
            <ac:spMk id="11" creationId="{40F2B8C0-20F8-5D8E-903D-0CB5119DE9B9}"/>
          </ac:spMkLst>
        </pc:spChg>
        <pc:picChg chg="add mod modCrop">
          <ac:chgData name="Lisa Pyron" userId="b2f4bcae-12d3-4383-b691-90afde70c33d" providerId="ADAL" clId="{72F8F981-EB5B-40B8-80D6-EEFA54D86EDC}" dt="2023-04-10T19:23:15.432" v="2843" actId="1076"/>
          <ac:picMkLst>
            <pc:docMk/>
            <pc:sldMk cId="0" sldId="810"/>
            <ac:picMk id="4" creationId="{DDCDC922-45D7-F3A4-2928-E44CEA952BDA}"/>
          </ac:picMkLst>
        </pc:picChg>
        <pc:picChg chg="del">
          <ac:chgData name="Lisa Pyron" userId="b2f4bcae-12d3-4383-b691-90afde70c33d" providerId="ADAL" clId="{72F8F981-EB5B-40B8-80D6-EEFA54D86EDC}" dt="2023-04-10T15:23:37.899" v="140" actId="478"/>
          <ac:picMkLst>
            <pc:docMk/>
            <pc:sldMk cId="0" sldId="810"/>
            <ac:picMk id="12" creationId="{2770FA41-FA93-8F4A-5D16-98FCF54BB6DF}"/>
          </ac:picMkLst>
        </pc:picChg>
      </pc:sldChg>
      <pc:sldChg chg="addSp modSp add del mod ord modClrScheme chgLayout">
        <pc:chgData name="Lisa Pyron" userId="b2f4bcae-12d3-4383-b691-90afde70c33d" providerId="ADAL" clId="{72F8F981-EB5B-40B8-80D6-EEFA54D86EDC}" dt="2023-04-10T20:23:56.914" v="5229" actId="2696"/>
        <pc:sldMkLst>
          <pc:docMk/>
          <pc:sldMk cId="0" sldId="811"/>
        </pc:sldMkLst>
        <pc:spChg chg="add mod ord">
          <ac:chgData name="Lisa Pyron" userId="b2f4bcae-12d3-4383-b691-90afde70c33d" providerId="ADAL" clId="{72F8F981-EB5B-40B8-80D6-EEFA54D86EDC}" dt="2023-04-10T15:38:32.829" v="213" actId="700"/>
          <ac:spMkLst>
            <pc:docMk/>
            <pc:sldMk cId="0" sldId="811"/>
            <ac:spMk id="2" creationId="{B876CB84-6532-E91E-F7CA-712DD3057E08}"/>
          </ac:spMkLst>
        </pc:spChg>
        <pc:spChg chg="mod ord">
          <ac:chgData name="Lisa Pyron" userId="b2f4bcae-12d3-4383-b691-90afde70c33d" providerId="ADAL" clId="{72F8F981-EB5B-40B8-80D6-EEFA54D86EDC}" dt="2023-04-10T15:42:24.736" v="425" actId="1076"/>
          <ac:spMkLst>
            <pc:docMk/>
            <pc:sldMk cId="0" sldId="811"/>
            <ac:spMk id="9" creationId="{00000000-0000-0000-0000-000000000000}"/>
          </ac:spMkLst>
        </pc:spChg>
        <pc:spChg chg="mod ord">
          <ac:chgData name="Lisa Pyron" userId="b2f4bcae-12d3-4383-b691-90afde70c33d" providerId="ADAL" clId="{72F8F981-EB5B-40B8-80D6-EEFA54D86EDC}" dt="2023-04-10T19:43:59.725" v="4071" actId="1076"/>
          <ac:spMkLst>
            <pc:docMk/>
            <pc:sldMk cId="0" sldId="811"/>
            <ac:spMk id="19" creationId="{725FAB64-DED4-A066-DB17-6522104FE75C}"/>
          </ac:spMkLst>
        </pc:spChg>
        <pc:picChg chg="mod">
          <ac:chgData name="Lisa Pyron" userId="b2f4bcae-12d3-4383-b691-90afde70c33d" providerId="ADAL" clId="{72F8F981-EB5B-40B8-80D6-EEFA54D86EDC}" dt="2023-04-10T15:42:21.350" v="424" actId="1076"/>
          <ac:picMkLst>
            <pc:docMk/>
            <pc:sldMk cId="0" sldId="811"/>
            <ac:picMk id="3" creationId="{EBE2BDAD-2E4D-A81D-C826-D4778DE261D0}"/>
          </ac:picMkLst>
        </pc:picChg>
      </pc:sldChg>
      <pc:sldChg chg="addSp delSp modSp add mod ord modClrScheme chgLayout">
        <pc:chgData name="Lisa Pyron" userId="b2f4bcae-12d3-4383-b691-90afde70c33d" providerId="ADAL" clId="{72F8F981-EB5B-40B8-80D6-EEFA54D86EDC}" dt="2023-04-10T20:24:21.408" v="5232" actId="1076"/>
        <pc:sldMkLst>
          <pc:docMk/>
          <pc:sldMk cId="1589878662" sldId="812"/>
        </pc:sldMkLst>
        <pc:spChg chg="add del mod ord">
          <ac:chgData name="Lisa Pyron" userId="b2f4bcae-12d3-4383-b691-90afde70c33d" providerId="ADAL" clId="{72F8F981-EB5B-40B8-80D6-EEFA54D86EDC}" dt="2023-04-10T15:45:56.924" v="809" actId="478"/>
          <ac:spMkLst>
            <pc:docMk/>
            <pc:sldMk cId="1589878662" sldId="812"/>
            <ac:spMk id="2" creationId="{1FCD6D09-0DD7-0102-F8BF-D1C656291B7F}"/>
          </ac:spMkLst>
        </pc:spChg>
        <pc:spChg chg="mod ord">
          <ac:chgData name="Lisa Pyron" userId="b2f4bcae-12d3-4383-b691-90afde70c33d" providerId="ADAL" clId="{72F8F981-EB5B-40B8-80D6-EEFA54D86EDC}" dt="2023-04-10T20:24:21.408" v="5232" actId="1076"/>
          <ac:spMkLst>
            <pc:docMk/>
            <pc:sldMk cId="1589878662" sldId="812"/>
            <ac:spMk id="9" creationId="{00000000-0000-0000-0000-000000000000}"/>
          </ac:spMkLst>
        </pc:spChg>
        <pc:spChg chg="mod">
          <ac:chgData name="Lisa Pyron" userId="b2f4bcae-12d3-4383-b691-90afde70c33d" providerId="ADAL" clId="{72F8F981-EB5B-40B8-80D6-EEFA54D86EDC}" dt="2023-04-10T15:45:46.363" v="807" actId="20577"/>
          <ac:spMkLst>
            <pc:docMk/>
            <pc:sldMk cId="1589878662" sldId="812"/>
            <ac:spMk id="11" creationId="{13901D8B-D046-44EB-AF82-718CDE0EE265}"/>
          </ac:spMkLst>
        </pc:spChg>
      </pc:sldChg>
      <pc:sldChg chg="addSp delSp modSp add del mod ord">
        <pc:chgData name="Lisa Pyron" userId="b2f4bcae-12d3-4383-b691-90afde70c33d" providerId="ADAL" clId="{72F8F981-EB5B-40B8-80D6-EEFA54D86EDC}" dt="2023-04-10T20:23:10.684" v="5214" actId="2696"/>
        <pc:sldMkLst>
          <pc:docMk/>
          <pc:sldMk cId="134337895" sldId="813"/>
        </pc:sldMkLst>
        <pc:spChg chg="add del mod">
          <ac:chgData name="Lisa Pyron" userId="b2f4bcae-12d3-4383-b691-90afde70c33d" providerId="ADAL" clId="{72F8F981-EB5B-40B8-80D6-EEFA54D86EDC}" dt="2023-04-10T16:09:17.853" v="1056"/>
          <ac:spMkLst>
            <pc:docMk/>
            <pc:sldMk cId="134337895" sldId="813"/>
            <ac:spMk id="2" creationId="{B87DE033-2A2D-ACE0-77E3-D2C92F34329A}"/>
          </ac:spMkLst>
        </pc:spChg>
        <pc:spChg chg="del">
          <ac:chgData name="Lisa Pyron" userId="b2f4bcae-12d3-4383-b691-90afde70c33d" providerId="ADAL" clId="{72F8F981-EB5B-40B8-80D6-EEFA54D86EDC}" dt="2023-04-10T16:08:42.483" v="1049" actId="478"/>
          <ac:spMkLst>
            <pc:docMk/>
            <pc:sldMk cId="134337895" sldId="813"/>
            <ac:spMk id="11" creationId="{13901D8B-D046-44EB-AF82-718CDE0EE265}"/>
          </ac:spMkLst>
        </pc:spChg>
        <pc:graphicFrameChg chg="add mod modGraphic">
          <ac:chgData name="Lisa Pyron" userId="b2f4bcae-12d3-4383-b691-90afde70c33d" providerId="ADAL" clId="{72F8F981-EB5B-40B8-80D6-EEFA54D86EDC}" dt="2023-04-10T16:09:08.843" v="1054" actId="1076"/>
          <ac:graphicFrameMkLst>
            <pc:docMk/>
            <pc:sldMk cId="134337895" sldId="813"/>
            <ac:graphicFrameMk id="3" creationId="{471A5F63-1C1D-2EAE-1937-CC6761CA3912}"/>
          </ac:graphicFrameMkLst>
        </pc:graphicFrameChg>
        <pc:picChg chg="del">
          <ac:chgData name="Lisa Pyron" userId="b2f4bcae-12d3-4383-b691-90afde70c33d" providerId="ADAL" clId="{72F8F981-EB5B-40B8-80D6-EEFA54D86EDC}" dt="2023-04-10T16:08:40.436" v="1048" actId="478"/>
          <ac:picMkLst>
            <pc:docMk/>
            <pc:sldMk cId="134337895" sldId="813"/>
            <ac:picMk id="21" creationId="{A5A70714-0D9E-11B7-41C7-57B6514BAD78}"/>
          </ac:picMkLst>
        </pc:picChg>
      </pc:sldChg>
      <pc:sldChg chg="add del">
        <pc:chgData name="Lisa Pyron" userId="b2f4bcae-12d3-4383-b691-90afde70c33d" providerId="ADAL" clId="{72F8F981-EB5B-40B8-80D6-EEFA54D86EDC}" dt="2023-04-10T15:47:51.143" v="819" actId="2696"/>
        <pc:sldMkLst>
          <pc:docMk/>
          <pc:sldMk cId="2870385887" sldId="813"/>
        </pc:sldMkLst>
      </pc:sldChg>
      <pc:sldChg chg="modSp add mod ord">
        <pc:chgData name="Lisa Pyron" userId="b2f4bcae-12d3-4383-b691-90afde70c33d" providerId="ADAL" clId="{72F8F981-EB5B-40B8-80D6-EEFA54D86EDC}" dt="2023-04-10T22:53:17.176" v="6628" actId="1076"/>
        <pc:sldMkLst>
          <pc:docMk/>
          <pc:sldMk cId="2560799344" sldId="814"/>
        </pc:sldMkLst>
        <pc:spChg chg="mod">
          <ac:chgData name="Lisa Pyron" userId="b2f4bcae-12d3-4383-b691-90afde70c33d" providerId="ADAL" clId="{72F8F981-EB5B-40B8-80D6-EEFA54D86EDC}" dt="2023-04-10T20:40:07.476" v="5723" actId="1076"/>
          <ac:spMkLst>
            <pc:docMk/>
            <pc:sldMk cId="2560799344" sldId="814"/>
            <ac:spMk id="2" creationId="{FFA19246-A15A-C6D3-A76B-4E37A75731A1}"/>
          </ac:spMkLst>
        </pc:spChg>
        <pc:spChg chg="mod">
          <ac:chgData name="Lisa Pyron" userId="b2f4bcae-12d3-4383-b691-90afde70c33d" providerId="ADAL" clId="{72F8F981-EB5B-40B8-80D6-EEFA54D86EDC}" dt="2023-04-10T22:53:17.176" v="6628" actId="1076"/>
          <ac:spMkLst>
            <pc:docMk/>
            <pc:sldMk cId="2560799344" sldId="814"/>
            <ac:spMk id="3" creationId="{29B84D45-40CF-4505-7566-D0ECDD0C1EC6}"/>
          </ac:spMkLst>
        </pc:spChg>
      </pc:sldChg>
      <pc:sldChg chg="add del">
        <pc:chgData name="Lisa Pyron" userId="b2f4bcae-12d3-4383-b691-90afde70c33d" providerId="ADAL" clId="{72F8F981-EB5B-40B8-80D6-EEFA54D86EDC}" dt="2023-04-10T15:47:51.143" v="819" actId="2696"/>
        <pc:sldMkLst>
          <pc:docMk/>
          <pc:sldMk cId="2691676839" sldId="814"/>
        </pc:sldMkLst>
      </pc:sldChg>
      <pc:sldChg chg="modSp add mod">
        <pc:chgData name="Lisa Pyron" userId="b2f4bcae-12d3-4383-b691-90afde70c33d" providerId="ADAL" clId="{72F8F981-EB5B-40B8-80D6-EEFA54D86EDC}" dt="2023-04-10T22:54:08.832" v="6635" actId="6549"/>
        <pc:sldMkLst>
          <pc:docMk/>
          <pc:sldMk cId="56712458" sldId="815"/>
        </pc:sldMkLst>
        <pc:spChg chg="mod">
          <ac:chgData name="Lisa Pyron" userId="b2f4bcae-12d3-4383-b691-90afde70c33d" providerId="ADAL" clId="{72F8F981-EB5B-40B8-80D6-EEFA54D86EDC}" dt="2023-04-10T22:54:05.773" v="6634" actId="1076"/>
          <ac:spMkLst>
            <pc:docMk/>
            <pc:sldMk cId="56712458" sldId="815"/>
            <ac:spMk id="2" creationId="{FFA19246-A15A-C6D3-A76B-4E37A75731A1}"/>
          </ac:spMkLst>
        </pc:spChg>
        <pc:spChg chg="mod">
          <ac:chgData name="Lisa Pyron" userId="b2f4bcae-12d3-4383-b691-90afde70c33d" providerId="ADAL" clId="{72F8F981-EB5B-40B8-80D6-EEFA54D86EDC}" dt="2023-04-10T22:54:08.832" v="6635" actId="6549"/>
          <ac:spMkLst>
            <pc:docMk/>
            <pc:sldMk cId="56712458" sldId="815"/>
            <ac:spMk id="3" creationId="{29B84D45-40CF-4505-7566-D0ECDD0C1EC6}"/>
          </ac:spMkLst>
        </pc:spChg>
      </pc:sldChg>
      <pc:sldChg chg="addSp modSp mod">
        <pc:chgData name="Lisa Pyron" userId="b2f4bcae-12d3-4383-b691-90afde70c33d" providerId="ADAL" clId="{72F8F981-EB5B-40B8-80D6-EEFA54D86EDC}" dt="2023-04-10T22:55:37.945" v="6645" actId="1440"/>
        <pc:sldMkLst>
          <pc:docMk/>
          <pc:sldMk cId="1183619561" sldId="816"/>
        </pc:sldMkLst>
        <pc:spChg chg="mod">
          <ac:chgData name="Lisa Pyron" userId="b2f4bcae-12d3-4383-b691-90afde70c33d" providerId="ADAL" clId="{72F8F981-EB5B-40B8-80D6-EEFA54D86EDC}" dt="2023-04-10T19:22:59.174" v="2839" actId="1076"/>
          <ac:spMkLst>
            <pc:docMk/>
            <pc:sldMk cId="1183619561" sldId="816"/>
            <ac:spMk id="7" creationId="{00000000-0000-0000-0000-000000000000}"/>
          </ac:spMkLst>
        </pc:spChg>
        <pc:picChg chg="add mod">
          <ac:chgData name="Lisa Pyron" userId="b2f4bcae-12d3-4383-b691-90afde70c33d" providerId="ADAL" clId="{72F8F981-EB5B-40B8-80D6-EEFA54D86EDC}" dt="2023-04-10T22:55:37.945" v="6645" actId="1440"/>
          <ac:picMkLst>
            <pc:docMk/>
            <pc:sldMk cId="1183619561" sldId="816"/>
            <ac:picMk id="3" creationId="{BAE5BCBD-E100-4037-F778-E963C20DC0D8}"/>
          </ac:picMkLst>
        </pc:picChg>
      </pc:sldChg>
      <pc:sldChg chg="addSp delSp modSp add mod modClrScheme chgLayout">
        <pc:chgData name="Lisa Pyron" userId="b2f4bcae-12d3-4383-b691-90afde70c33d" providerId="ADAL" clId="{72F8F981-EB5B-40B8-80D6-EEFA54D86EDC}" dt="2023-04-10T22:56:07.817" v="6647" actId="2711"/>
        <pc:sldMkLst>
          <pc:docMk/>
          <pc:sldMk cId="237855497" sldId="817"/>
        </pc:sldMkLst>
        <pc:spChg chg="add mod ord">
          <ac:chgData name="Lisa Pyron" userId="b2f4bcae-12d3-4383-b691-90afde70c33d" providerId="ADAL" clId="{72F8F981-EB5B-40B8-80D6-EEFA54D86EDC}" dt="2023-04-10T22:55:56.158" v="6646" actId="2711"/>
          <ac:spMkLst>
            <pc:docMk/>
            <pc:sldMk cId="237855497" sldId="817"/>
            <ac:spMk id="3" creationId="{5BC66C48-3A34-F347-84DB-9A4C0BEDD90D}"/>
          </ac:spMkLst>
        </pc:spChg>
        <pc:spChg chg="add mod ord">
          <ac:chgData name="Lisa Pyron" userId="b2f4bcae-12d3-4383-b691-90afde70c33d" providerId="ADAL" clId="{72F8F981-EB5B-40B8-80D6-EEFA54D86EDC}" dt="2023-04-10T22:56:07.817" v="6647" actId="2711"/>
          <ac:spMkLst>
            <pc:docMk/>
            <pc:sldMk cId="237855497" sldId="817"/>
            <ac:spMk id="4" creationId="{BA21584D-5CE6-1E09-F316-0D8011B28404}"/>
          </ac:spMkLst>
        </pc:spChg>
        <pc:spChg chg="mod ord">
          <ac:chgData name="Lisa Pyron" userId="b2f4bcae-12d3-4383-b691-90afde70c33d" providerId="ADAL" clId="{72F8F981-EB5B-40B8-80D6-EEFA54D86EDC}" dt="2023-04-10T19:51:29.523" v="4091" actId="20577"/>
          <ac:spMkLst>
            <pc:docMk/>
            <pc:sldMk cId="237855497" sldId="817"/>
            <ac:spMk id="7" creationId="{00000000-0000-0000-0000-000000000000}"/>
          </ac:spMkLst>
        </pc:spChg>
        <pc:spChg chg="del">
          <ac:chgData name="Lisa Pyron" userId="b2f4bcae-12d3-4383-b691-90afde70c33d" providerId="ADAL" clId="{72F8F981-EB5B-40B8-80D6-EEFA54D86EDC}" dt="2023-04-10T19:25:09.655" v="2954" actId="478"/>
          <ac:spMkLst>
            <pc:docMk/>
            <pc:sldMk cId="237855497" sldId="817"/>
            <ac:spMk id="15" creationId="{6C0F55CC-2A3B-4546-9FF9-5F4824FD133A}"/>
          </ac:spMkLst>
        </pc:spChg>
      </pc:sldChg>
      <pc:sldChg chg="addSp delSp modSp add mod ord">
        <pc:chgData name="Lisa Pyron" userId="b2f4bcae-12d3-4383-b691-90afde70c33d" providerId="ADAL" clId="{72F8F981-EB5B-40B8-80D6-EEFA54D86EDC}" dt="2023-04-10T22:56:38.004" v="6650" actId="1076"/>
        <pc:sldMkLst>
          <pc:docMk/>
          <pc:sldMk cId="786597071" sldId="818"/>
        </pc:sldMkLst>
        <pc:spChg chg="add mod">
          <ac:chgData name="Lisa Pyron" userId="b2f4bcae-12d3-4383-b691-90afde70c33d" providerId="ADAL" clId="{72F8F981-EB5B-40B8-80D6-EEFA54D86EDC}" dt="2023-04-10T22:56:38.004" v="6650" actId="1076"/>
          <ac:spMkLst>
            <pc:docMk/>
            <pc:sldMk cId="786597071" sldId="818"/>
            <ac:spMk id="2" creationId="{5613613E-E850-1E0C-1141-845C84A1DE3E}"/>
          </ac:spMkLst>
        </pc:spChg>
        <pc:spChg chg="mod">
          <ac:chgData name="Lisa Pyron" userId="b2f4bcae-12d3-4383-b691-90afde70c33d" providerId="ADAL" clId="{72F8F981-EB5B-40B8-80D6-EEFA54D86EDC}" dt="2023-04-10T20:31:17.341" v="5397" actId="207"/>
          <ac:spMkLst>
            <pc:docMk/>
            <pc:sldMk cId="786597071" sldId="818"/>
            <ac:spMk id="9" creationId="{00000000-0000-0000-0000-000000000000}"/>
          </ac:spMkLst>
        </pc:spChg>
        <pc:graphicFrameChg chg="del mod">
          <ac:chgData name="Lisa Pyron" userId="b2f4bcae-12d3-4383-b691-90afde70c33d" providerId="ADAL" clId="{72F8F981-EB5B-40B8-80D6-EEFA54D86EDC}" dt="2023-04-10T19:31:02.014" v="3504" actId="478"/>
          <ac:graphicFrameMkLst>
            <pc:docMk/>
            <pc:sldMk cId="786597071" sldId="818"/>
            <ac:graphicFrameMk id="3" creationId="{471A5F63-1C1D-2EAE-1937-CC6761CA3912}"/>
          </ac:graphicFrameMkLst>
        </pc:graphicFrameChg>
      </pc:sldChg>
      <pc:sldChg chg="new del">
        <pc:chgData name="Lisa Pyron" userId="b2f4bcae-12d3-4383-b691-90afde70c33d" providerId="ADAL" clId="{72F8F981-EB5B-40B8-80D6-EEFA54D86EDC}" dt="2023-04-10T19:24:12.687" v="2848" actId="47"/>
        <pc:sldMkLst>
          <pc:docMk/>
          <pc:sldMk cId="4149165949" sldId="818"/>
        </pc:sldMkLst>
      </pc:sldChg>
      <pc:sldChg chg="addSp modSp add mod">
        <pc:chgData name="Lisa Pyron" userId="b2f4bcae-12d3-4383-b691-90afde70c33d" providerId="ADAL" clId="{72F8F981-EB5B-40B8-80D6-EEFA54D86EDC}" dt="2023-04-10T20:34:43.269" v="5609" actId="20577"/>
        <pc:sldMkLst>
          <pc:docMk/>
          <pc:sldMk cId="3302593415" sldId="819"/>
        </pc:sldMkLst>
        <pc:spChg chg="mod">
          <ac:chgData name="Lisa Pyron" userId="b2f4bcae-12d3-4383-b691-90afde70c33d" providerId="ADAL" clId="{72F8F981-EB5B-40B8-80D6-EEFA54D86EDC}" dt="2023-04-10T20:33:29.555" v="5567" actId="20577"/>
          <ac:spMkLst>
            <pc:docMk/>
            <pc:sldMk cId="3302593415" sldId="819"/>
            <ac:spMk id="2" creationId="{5613613E-E850-1E0C-1141-845C84A1DE3E}"/>
          </ac:spMkLst>
        </pc:spChg>
        <pc:spChg chg="add mod">
          <ac:chgData name="Lisa Pyron" userId="b2f4bcae-12d3-4383-b691-90afde70c33d" providerId="ADAL" clId="{72F8F981-EB5B-40B8-80D6-EEFA54D86EDC}" dt="2023-04-10T20:30:45.243" v="5362" actId="1076"/>
          <ac:spMkLst>
            <pc:docMk/>
            <pc:sldMk cId="3302593415" sldId="819"/>
            <ac:spMk id="3" creationId="{4A3455EB-CC73-73E9-CBED-BF26B87CD577}"/>
          </ac:spMkLst>
        </pc:spChg>
        <pc:spChg chg="add mod">
          <ac:chgData name="Lisa Pyron" userId="b2f4bcae-12d3-4383-b691-90afde70c33d" providerId="ADAL" clId="{72F8F981-EB5B-40B8-80D6-EEFA54D86EDC}" dt="2023-04-10T20:34:43.269" v="5609" actId="20577"/>
          <ac:spMkLst>
            <pc:docMk/>
            <pc:sldMk cId="3302593415" sldId="819"/>
            <ac:spMk id="7" creationId="{900DC414-D0DD-DD6F-7D4F-00E9451CF526}"/>
          </ac:spMkLst>
        </pc:spChg>
        <pc:spChg chg="mod">
          <ac:chgData name="Lisa Pyron" userId="b2f4bcae-12d3-4383-b691-90afde70c33d" providerId="ADAL" clId="{72F8F981-EB5B-40B8-80D6-EEFA54D86EDC}" dt="2023-04-10T20:31:01.274" v="5382" actId="20577"/>
          <ac:spMkLst>
            <pc:docMk/>
            <pc:sldMk cId="3302593415" sldId="819"/>
            <ac:spMk id="9" creationId="{00000000-0000-0000-0000-000000000000}"/>
          </ac:spMkLst>
        </pc:spChg>
      </pc:sldChg>
      <pc:sldChg chg="modSp add mod">
        <pc:chgData name="Lisa Pyron" userId="b2f4bcae-12d3-4383-b691-90afde70c33d" providerId="ADAL" clId="{72F8F981-EB5B-40B8-80D6-EEFA54D86EDC}" dt="2023-04-10T20:49:38.207" v="5915" actId="1076"/>
        <pc:sldMkLst>
          <pc:docMk/>
          <pc:sldMk cId="1604176104" sldId="820"/>
        </pc:sldMkLst>
        <pc:spChg chg="mod">
          <ac:chgData name="Lisa Pyron" userId="b2f4bcae-12d3-4383-b691-90afde70c33d" providerId="ADAL" clId="{72F8F981-EB5B-40B8-80D6-EEFA54D86EDC}" dt="2023-04-10T20:49:20.745" v="5912" actId="113"/>
          <ac:spMkLst>
            <pc:docMk/>
            <pc:sldMk cId="1604176104" sldId="820"/>
            <ac:spMk id="2" creationId="{5613613E-E850-1E0C-1141-845C84A1DE3E}"/>
          </ac:spMkLst>
        </pc:spChg>
        <pc:spChg chg="mod">
          <ac:chgData name="Lisa Pyron" userId="b2f4bcae-12d3-4383-b691-90afde70c33d" providerId="ADAL" clId="{72F8F981-EB5B-40B8-80D6-EEFA54D86EDC}" dt="2023-04-10T20:49:38.207" v="5915" actId="1076"/>
          <ac:spMkLst>
            <pc:docMk/>
            <pc:sldMk cId="1604176104" sldId="820"/>
            <ac:spMk id="3" creationId="{4A3455EB-CC73-73E9-CBED-BF26B87CD577}"/>
          </ac:spMkLst>
        </pc:spChg>
        <pc:spChg chg="mod">
          <ac:chgData name="Lisa Pyron" userId="b2f4bcae-12d3-4383-b691-90afde70c33d" providerId="ADAL" clId="{72F8F981-EB5B-40B8-80D6-EEFA54D86EDC}" dt="2023-04-10T20:49:25.469" v="5914" actId="113"/>
          <ac:spMkLst>
            <pc:docMk/>
            <pc:sldMk cId="1604176104" sldId="820"/>
            <ac:spMk id="7" creationId="{900DC414-D0DD-DD6F-7D4F-00E9451CF526}"/>
          </ac:spMkLst>
        </pc:spChg>
        <pc:spChg chg="mod">
          <ac:chgData name="Lisa Pyron" userId="b2f4bcae-12d3-4383-b691-90afde70c33d" providerId="ADAL" clId="{72F8F981-EB5B-40B8-80D6-EEFA54D86EDC}" dt="2023-04-10T20:25:34.636" v="5256" actId="1076"/>
          <ac:spMkLst>
            <pc:docMk/>
            <pc:sldMk cId="1604176104" sldId="820"/>
            <ac:spMk id="9" creationId="{00000000-0000-0000-0000-000000000000}"/>
          </ac:spMkLst>
        </pc:spChg>
      </pc:sldChg>
      <pc:sldChg chg="modSp add del mod">
        <pc:chgData name="Lisa Pyron" userId="b2f4bcae-12d3-4383-b691-90afde70c33d" providerId="ADAL" clId="{72F8F981-EB5B-40B8-80D6-EEFA54D86EDC}" dt="2023-04-10T20:16:28.200" v="4356" actId="2696"/>
        <pc:sldMkLst>
          <pc:docMk/>
          <pc:sldMk cId="2325213428" sldId="820"/>
        </pc:sldMkLst>
        <pc:spChg chg="mod">
          <ac:chgData name="Lisa Pyron" userId="b2f4bcae-12d3-4383-b691-90afde70c33d" providerId="ADAL" clId="{72F8F981-EB5B-40B8-80D6-EEFA54D86EDC}" dt="2023-04-10T20:11:06.565" v="4180" actId="5793"/>
          <ac:spMkLst>
            <pc:docMk/>
            <pc:sldMk cId="2325213428" sldId="820"/>
            <ac:spMk id="2" creationId="{5613613E-E850-1E0C-1141-845C84A1DE3E}"/>
          </ac:spMkLst>
        </pc:spChg>
      </pc:sldChg>
      <pc:sldChg chg="delSp modSp add mod">
        <pc:chgData name="Lisa Pyron" userId="b2f4bcae-12d3-4383-b691-90afde70c33d" providerId="ADAL" clId="{72F8F981-EB5B-40B8-80D6-EEFA54D86EDC}" dt="2023-04-10T20:49:48.230" v="5918" actId="1076"/>
        <pc:sldMkLst>
          <pc:docMk/>
          <pc:sldMk cId="1879796734" sldId="821"/>
        </pc:sldMkLst>
        <pc:spChg chg="mod">
          <ac:chgData name="Lisa Pyron" userId="b2f4bcae-12d3-4383-b691-90afde70c33d" providerId="ADAL" clId="{72F8F981-EB5B-40B8-80D6-EEFA54D86EDC}" dt="2023-04-10T20:49:48.230" v="5918" actId="1076"/>
          <ac:spMkLst>
            <pc:docMk/>
            <pc:sldMk cId="1879796734" sldId="821"/>
            <ac:spMk id="2" creationId="{5613613E-E850-1E0C-1141-845C84A1DE3E}"/>
          </ac:spMkLst>
        </pc:spChg>
        <pc:spChg chg="del mod">
          <ac:chgData name="Lisa Pyron" userId="b2f4bcae-12d3-4383-b691-90afde70c33d" providerId="ADAL" clId="{72F8F981-EB5B-40B8-80D6-EEFA54D86EDC}" dt="2023-04-10T20:23:34.257" v="5225" actId="478"/>
          <ac:spMkLst>
            <pc:docMk/>
            <pc:sldMk cId="1879796734" sldId="821"/>
            <ac:spMk id="3" creationId="{4A3455EB-CC73-73E9-CBED-BF26B87CD577}"/>
          </ac:spMkLst>
        </pc:spChg>
        <pc:spChg chg="mod">
          <ac:chgData name="Lisa Pyron" userId="b2f4bcae-12d3-4383-b691-90afde70c33d" providerId="ADAL" clId="{72F8F981-EB5B-40B8-80D6-EEFA54D86EDC}" dt="2023-04-10T20:49:44.100" v="5917" actId="1076"/>
          <ac:spMkLst>
            <pc:docMk/>
            <pc:sldMk cId="1879796734" sldId="821"/>
            <ac:spMk id="7" creationId="{900DC414-D0DD-DD6F-7D4F-00E9451CF526}"/>
          </ac:spMkLst>
        </pc:spChg>
        <pc:spChg chg="mod">
          <ac:chgData name="Lisa Pyron" userId="b2f4bcae-12d3-4383-b691-90afde70c33d" providerId="ADAL" clId="{72F8F981-EB5B-40B8-80D6-EEFA54D86EDC}" dt="2023-04-10T20:49:42.252" v="5916" actId="1076"/>
          <ac:spMkLst>
            <pc:docMk/>
            <pc:sldMk cId="1879796734" sldId="821"/>
            <ac:spMk id="9" creationId="{00000000-0000-0000-0000-000000000000}"/>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0.202"/>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1.252"/>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0 1,'2990'0,"-2968"0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1.799"/>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2.173"/>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 1,'0'0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2.998"/>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3.763"/>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 1,'0'0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4.165"/>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15.860"/>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3189 169,'-1435'52,"1289"-39,-807 45,902-58,-180-5,199 2,-1-1,1-2,0-1,-60-22,63 18,14 6,0-1,0 0,-26-16,38 20,0 0,1 1,-1-1,1 0,0 0,0-1,-1 1,2 0,-1-1,0 1,0-1,1 0,-1 0,1 1,0-1,0 0,0 0,0 0,0 0,1 0,0 0,-1-1,1 1,0 0,1-6,0 7,-1-1,1 0,0 1,0-1,0 1,1-1,-1 1,0-1,1 1,0 0,-1 0,1 0,0 0,0 0,3-2,3-2,1 1,17-9,-19 10,1 1,-1-1,-1-1,1 1,6-7,4-7</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20.039"/>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20.858"/>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29.32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30.459"/>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0 370,'36'-9,"48"-4,-61 10,1294-135,-463 91,-686 34,50-2,-214 16,1-1,0 0,-1 0,1-1,-1 1,1-1,-1 0,0 0,1 0,-1-1,0 0,0 0,0 0,0 0,0 0,0-1,-1 0,1 0,-1 0,0 0,0 0,0-1,0 1,0-1,-1 0,1 0,-1 0,2-7,-1 4,1 1,-1-1,1 1,1 0,6-8,7-3</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31.48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4716 1,'-237'17,"178"-10,-17 2,-906 119,101-26,417-62,98-6,-1061 16,1391-51,-38-4,63 4,0-1,0-1,1 0,-1 0,1-1,0 0,-15-8,10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32.57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32.92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42.27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43.975"/>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0 225,'28'-10,"1"1,53-8,244-34,624-14,-424 30,-362 21,98 8,-252 6,0-1,-1 0,1 0,0-1,16-4,-8-1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44.35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44.69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45.08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trace contextRef="#ctx0" brushRef="#br0" timeOffset="1">0 0,'0'0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45.53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trace contextRef="#ctx0" brushRef="#br0" timeOffset="1">0 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22T19:24:45.869"/>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trace contextRef="#ctx0" brushRef="#br0" timeOffset="1">0 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B02631-6F67-42AF-9DD4-5F987BF025B8}" type="datetimeFigureOut">
              <a:rPr lang="en-US" smtClean="0"/>
              <a:t>4/10/2023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25379C-F305-4279-9145-E936AA53B169}" type="slidenum">
              <a:rPr lang="en-US" smtClean="0"/>
              <a:t>‹#›</a:t>
            </a:fld>
            <a:endParaRPr lang="en-US"/>
          </a:p>
        </p:txBody>
      </p:sp>
    </p:spTree>
    <p:extLst>
      <p:ext uri="{BB962C8B-B14F-4D97-AF65-F5344CB8AC3E}">
        <p14:creationId xmlns:p14="http://schemas.microsoft.com/office/powerpoint/2010/main" val="3908493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sz="1000" dirty="0"/>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While there are many people that can get clubs started, District </a:t>
            </a:r>
            <a:r>
              <a:rPr lang="en-US" sz="1400" b="1" dirty="0">
                <a:latin typeface="Calibri" panose="020F0502020204030204" pitchFamily="34" charset="0"/>
                <a:ea typeface="Calibri" panose="020F0502020204030204" pitchFamily="34" charset="0"/>
                <a:cs typeface="Calibri" panose="020F0502020204030204" pitchFamily="34" charset="0"/>
              </a:rPr>
              <a:t>A</a:t>
            </a:r>
            <a:r>
              <a:rPr lang="en-US" sz="1400" b="1" dirty="0">
                <a:effectLst/>
                <a:latin typeface="Calibri" panose="020F0502020204030204" pitchFamily="34" charset="0"/>
                <a:ea typeface="Calibri" panose="020F0502020204030204" pitchFamily="34" charset="0"/>
                <a:cs typeface="Calibri" panose="020F0502020204030204" pitchFamily="34" charset="0"/>
              </a:rPr>
              <a:t>dministrators are the primary drivers responsible for opening and supporting new clubs through the chartering process and beyond. </a:t>
            </a:r>
            <a:endParaRPr lang="en-US" sz="1400" b="1"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a:t>
            </a:fld>
            <a:endParaRPr lang="en-US" dirty="0"/>
          </a:p>
        </p:txBody>
      </p:sp>
    </p:spTree>
    <p:extLst>
      <p:ext uri="{BB962C8B-B14F-4D97-AF65-F5344CB8AC3E}">
        <p14:creationId xmlns:p14="http://schemas.microsoft.com/office/powerpoint/2010/main" val="3272685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As a DA you have many responsibilities. Related to club growth, these are new responsibilities. Remember that growth means adding clubs but you also want to make sure that new clubs are thriving, not struggling.</a:t>
            </a:r>
          </a:p>
        </p:txBody>
      </p:sp>
      <p:sp>
        <p:nvSpPr>
          <p:cNvPr id="4" name="Slide Number Placeholder 3"/>
          <p:cNvSpPr>
            <a:spLocks noGrp="1"/>
          </p:cNvSpPr>
          <p:nvPr>
            <p:ph type="sldNum" sz="quarter" idx="5"/>
          </p:nvPr>
        </p:nvSpPr>
        <p:spPr/>
        <p:txBody>
          <a:bodyPr/>
          <a:lstStyle/>
          <a:p>
            <a:fld id="{9CC005F5-FB70-452D-9377-D1F60E1FEFF7}" type="slidenum">
              <a:rPr lang="en-US" smtClean="0"/>
              <a:pPr/>
              <a:t>3</a:t>
            </a:fld>
            <a:endParaRPr lang="en-US"/>
          </a:p>
        </p:txBody>
      </p:sp>
    </p:spTree>
    <p:extLst>
      <p:ext uri="{BB962C8B-B14F-4D97-AF65-F5344CB8AC3E}">
        <p14:creationId xmlns:p14="http://schemas.microsoft.com/office/powerpoint/2010/main" val="702185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82608" indent="0">
              <a:buFont typeface="Arial" panose="020B0604020202020204" pitchFamily="34" charset="0"/>
              <a:buNone/>
            </a:pPr>
            <a:r>
              <a:rPr lang="en-US" sz="1400" b="1" dirty="0">
                <a:latin typeface="+mn-lt"/>
                <a:cs typeface="Arial" panose="020B0604020202020204" pitchFamily="34" charset="0"/>
              </a:rPr>
              <a:t>Finding a local Kiwanis club to sponsor a new Builders Club is preferred and usual. A host site may pay its own fees when Kiwanis sponsorship isn’t possible. </a:t>
            </a:r>
            <a:r>
              <a:rPr lang="en-US" sz="1400" b="1" dirty="0">
                <a:latin typeface="+mn-lt"/>
              </a:rPr>
              <a:t>We recommend at least 15 members in Builders Clubs.</a:t>
            </a:r>
            <a:r>
              <a:rPr lang="en-US" sz="1400" b="1" dirty="0">
                <a:latin typeface="+mn-lt"/>
                <a:cs typeface="Arial" panose="020B0604020202020204" pitchFamily="34" charset="0"/>
              </a:rPr>
              <a:t> </a:t>
            </a:r>
            <a:r>
              <a:rPr lang="en-US" sz="1400" b="1" dirty="0">
                <a:latin typeface="+mn-lt"/>
              </a:rPr>
              <a:t>Hosts must agree that its club will</a:t>
            </a:r>
            <a:r>
              <a:rPr lang="en-US" sz="1400" b="1" dirty="0">
                <a:latin typeface="+mn-lt"/>
                <a:cs typeface="Arial" panose="020B0604020202020204" pitchFamily="34" charset="0"/>
              </a:rPr>
              <a:t> follow KI policies.</a:t>
            </a:r>
            <a:endParaRPr lang="en-US" sz="1400" b="1" dirty="0"/>
          </a:p>
        </p:txBody>
      </p:sp>
      <p:sp>
        <p:nvSpPr>
          <p:cNvPr id="4" name="Slide Number Placeholder 3"/>
          <p:cNvSpPr>
            <a:spLocks noGrp="1"/>
          </p:cNvSpPr>
          <p:nvPr>
            <p:ph type="sldNum" sz="quarter" idx="5"/>
          </p:nvPr>
        </p:nvSpPr>
        <p:spPr/>
        <p:txBody>
          <a:bodyPr/>
          <a:lstStyle/>
          <a:p>
            <a:fld id="{FC79F66A-9B9C-453C-B12B-DFA136E190EF}" type="slidenum">
              <a:rPr lang="en-US" smtClean="0"/>
              <a:t>4</a:t>
            </a:fld>
            <a:endParaRPr lang="en-US"/>
          </a:p>
        </p:txBody>
      </p:sp>
    </p:spTree>
    <p:extLst>
      <p:ext uri="{BB962C8B-B14F-4D97-AF65-F5344CB8AC3E}">
        <p14:creationId xmlns:p14="http://schemas.microsoft.com/office/powerpoint/2010/main" val="3615353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Be intentional about spending your new club recruitment efforts strategically. Where K family lines are missing in school districts and communities and where clubs have been but are no longer active are two specific places to explore and build relationships.</a:t>
            </a:r>
          </a:p>
        </p:txBody>
      </p:sp>
      <p:sp>
        <p:nvSpPr>
          <p:cNvPr id="4" name="Slide Number Placeholder 3"/>
          <p:cNvSpPr>
            <a:spLocks noGrp="1"/>
          </p:cNvSpPr>
          <p:nvPr>
            <p:ph type="sldNum" sz="quarter" idx="5"/>
          </p:nvPr>
        </p:nvSpPr>
        <p:spPr/>
        <p:txBody>
          <a:bodyPr/>
          <a:lstStyle/>
          <a:p>
            <a:fld id="{1D20AA2B-2CA8-445A-8F42-CEA8D309A510}" type="slidenum">
              <a:rPr lang="en-US" smtClean="0"/>
              <a:t>5</a:t>
            </a:fld>
            <a:endParaRPr lang="en-US"/>
          </a:p>
        </p:txBody>
      </p:sp>
    </p:spTree>
    <p:extLst>
      <p:ext uri="{BB962C8B-B14F-4D97-AF65-F5344CB8AC3E}">
        <p14:creationId xmlns:p14="http://schemas.microsoft.com/office/powerpoint/2010/main" val="2749401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Be intentional about spending your new club recruitment efforts strategically. Where K family lines are missing in school districts and communities and where clubs have been but are no longer active are two specific places to explore and build relationships.</a:t>
            </a:r>
          </a:p>
        </p:txBody>
      </p:sp>
      <p:sp>
        <p:nvSpPr>
          <p:cNvPr id="4" name="Slide Number Placeholder 3"/>
          <p:cNvSpPr>
            <a:spLocks noGrp="1"/>
          </p:cNvSpPr>
          <p:nvPr>
            <p:ph type="sldNum" sz="quarter" idx="5"/>
          </p:nvPr>
        </p:nvSpPr>
        <p:spPr/>
        <p:txBody>
          <a:bodyPr/>
          <a:lstStyle/>
          <a:p>
            <a:fld id="{1D20AA2B-2CA8-445A-8F42-CEA8D309A510}" type="slidenum">
              <a:rPr lang="en-US" smtClean="0"/>
              <a:t>6</a:t>
            </a:fld>
            <a:endParaRPr lang="en-US"/>
          </a:p>
        </p:txBody>
      </p:sp>
    </p:spTree>
    <p:extLst>
      <p:ext uri="{BB962C8B-B14F-4D97-AF65-F5344CB8AC3E}">
        <p14:creationId xmlns:p14="http://schemas.microsoft.com/office/powerpoint/2010/main" val="1895081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Similarly, there are Kiwanis clubs that may be more ready to agree to sponsorship of an SLP.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D20AA2B-2CA8-445A-8F42-CEA8D309A510}" type="slidenum">
              <a:rPr lang="en-US" smtClean="0"/>
              <a:t>7</a:t>
            </a:fld>
            <a:endParaRPr lang="en-US"/>
          </a:p>
        </p:txBody>
      </p:sp>
    </p:spTree>
    <p:extLst>
      <p:ext uri="{BB962C8B-B14F-4D97-AF65-F5344CB8AC3E}">
        <p14:creationId xmlns:p14="http://schemas.microsoft.com/office/powerpoint/2010/main" val="1524101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Similarly, administrators can help Kiwanis clubs understand the substantial benefits they will gain from sponsoring and being involved with an SLP club! </a:t>
            </a:r>
            <a:r>
              <a:rPr lang="en-US" sz="1800" b="1" dirty="0">
                <a:effectLst/>
                <a:latin typeface="Calibri" panose="020F0502020204030204" pitchFamily="34" charset="0"/>
                <a:cs typeface="Times New Roman" panose="02020603050405020304" pitchFamily="18" charset="0"/>
              </a:rPr>
              <a:t>Sponsorships</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can make more connections for the Kiwanians to their local community, raise their club’s profile and provide opportunities for intergenerational service partnerships.</a:t>
            </a:r>
            <a:endParaRPr lang="en-US" sz="1400" b="1" dirty="0"/>
          </a:p>
        </p:txBody>
      </p:sp>
      <p:sp>
        <p:nvSpPr>
          <p:cNvPr id="4" name="Slide Number Placeholder 3"/>
          <p:cNvSpPr>
            <a:spLocks noGrp="1"/>
          </p:cNvSpPr>
          <p:nvPr>
            <p:ph type="sldNum" sz="quarter" idx="5"/>
          </p:nvPr>
        </p:nvSpPr>
        <p:spPr/>
        <p:txBody>
          <a:bodyPr/>
          <a:lstStyle/>
          <a:p>
            <a:fld id="{1D20AA2B-2CA8-445A-8F42-CEA8D309A510}" type="slidenum">
              <a:rPr lang="en-US" smtClean="0"/>
              <a:t>8</a:t>
            </a:fld>
            <a:endParaRPr lang="en-US"/>
          </a:p>
        </p:txBody>
      </p:sp>
    </p:spTree>
    <p:extLst>
      <p:ext uri="{BB962C8B-B14F-4D97-AF65-F5344CB8AC3E}">
        <p14:creationId xmlns:p14="http://schemas.microsoft.com/office/powerpoint/2010/main" val="27327755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When you have conversations about creating new clubs with schools and other potential partner institutions, listen to the partners’ goals and match these with what Builders Club offers. Often this conversation will involve sharing the benefits youth gain from participation in Builders Club and the meaningful and substantial benefits the club (and school/organization) brings to the community. Particularly, there are the real contributions of time and physical resources a Builders Club makes that better many different community needs and raise awareness about them.</a:t>
            </a:r>
          </a:p>
        </p:txBody>
      </p:sp>
      <p:sp>
        <p:nvSpPr>
          <p:cNvPr id="4" name="Slide Number Placeholder 3"/>
          <p:cNvSpPr>
            <a:spLocks noGrp="1"/>
          </p:cNvSpPr>
          <p:nvPr>
            <p:ph type="sldNum" sz="quarter" idx="5"/>
          </p:nvPr>
        </p:nvSpPr>
        <p:spPr/>
        <p:txBody>
          <a:bodyPr/>
          <a:lstStyle/>
          <a:p>
            <a:fld id="{1D20AA2B-2CA8-445A-8F42-CEA8D309A510}" type="slidenum">
              <a:rPr lang="en-US" smtClean="0"/>
              <a:t>9</a:t>
            </a:fld>
            <a:endParaRPr lang="en-US"/>
          </a:p>
        </p:txBody>
      </p:sp>
    </p:spTree>
    <p:extLst>
      <p:ext uri="{BB962C8B-B14F-4D97-AF65-F5344CB8AC3E}">
        <p14:creationId xmlns:p14="http://schemas.microsoft.com/office/powerpoint/2010/main" val="2654033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400" b="1" dirty="0"/>
              <a:t>These are the costs for starting and maintaining a Builders Club. The cost for countries beyond North America and the Caribbean depend on which Tier they fall under. Clubs outside the U.S., Canada and the Caribbean do not receive program materials after their initial charter kit.</a:t>
            </a:r>
          </a:p>
        </p:txBody>
      </p:sp>
      <p:sp>
        <p:nvSpPr>
          <p:cNvPr id="4" name="Slide Number Placeholder 3"/>
          <p:cNvSpPr>
            <a:spLocks noGrp="1"/>
          </p:cNvSpPr>
          <p:nvPr>
            <p:ph type="sldNum" idx="10"/>
          </p:nvPr>
        </p:nvSpPr>
        <p:spPr/>
        <p:txBody>
          <a:bodyPr/>
          <a:lstStyle/>
          <a:p>
            <a:pPr algn="r">
              <a:buSzPct val="25000"/>
            </a:pPr>
            <a:fld id="{00000000-1234-1234-1234-123412341234}" type="slidenum">
              <a:rPr lang="en-US" sz="1300">
                <a:solidFill>
                  <a:schemeClr val="dk1"/>
                </a:solidFill>
                <a:latin typeface="Calibri"/>
                <a:ea typeface="Calibri"/>
                <a:cs typeface="Calibri"/>
                <a:sym typeface="Calibri"/>
              </a:rPr>
              <a:pPr algn="r">
                <a:buSzPct val="25000"/>
              </a:pPr>
              <a:t>10</a:t>
            </a:fld>
            <a:endParaRPr lang="en-US" sz="1300">
              <a:solidFill>
                <a:schemeClr val="dk1"/>
              </a:solidFill>
              <a:latin typeface="Calibri"/>
              <a:ea typeface="Calibri"/>
              <a:cs typeface="Calibri"/>
              <a:sym typeface="Calibri"/>
            </a:endParaRPr>
          </a:p>
        </p:txBody>
      </p:sp>
      <p:sp>
        <p:nvSpPr>
          <p:cNvPr id="5" name="Rectangle 4">
            <a:extLst>
              <a:ext uri="{FF2B5EF4-FFF2-40B4-BE49-F238E27FC236}">
                <a16:creationId xmlns:a16="http://schemas.microsoft.com/office/drawing/2014/main" id="{763474AF-29DD-4832-B755-66CA5C917A18}"/>
              </a:ext>
            </a:extLst>
          </p:cNvPr>
          <p:cNvSpPr/>
          <p:nvPr/>
        </p:nvSpPr>
        <p:spPr>
          <a:xfrm>
            <a:off x="319087" y="5400675"/>
            <a:ext cx="6524625" cy="2585323"/>
          </a:xfrm>
          <a:prstGeom prst="rect">
            <a:avLst/>
          </a:prstGeom>
        </p:spPr>
        <p:txBody>
          <a:bodyPr wrap="square">
            <a:spAutoFit/>
          </a:bodyPr>
          <a:lstStyle/>
          <a:p>
            <a:endParaRPr lang="en-US" sz="1800" b="1" kern="1200">
              <a:solidFill>
                <a:prstClr val="black"/>
              </a:solidFill>
              <a:latin typeface="Trebuchet MS" pitchFamily="34" charset="0"/>
              <a:ea typeface="+mn-ea"/>
              <a:cs typeface="+mn-cs"/>
            </a:endParaRPr>
          </a:p>
          <a:p>
            <a:pPr>
              <a:buFont typeface="Arial" pitchFamily="34" charset="0"/>
              <a:buChar char="•"/>
            </a:pPr>
            <a:r>
              <a:rPr lang="en-US" kern="1200">
                <a:solidFill>
                  <a:prstClr val="black"/>
                </a:solidFill>
                <a:latin typeface="Myriad Pro"/>
                <a:ea typeface="+mn-ea"/>
                <a:cs typeface="+mn-cs"/>
              </a:rPr>
              <a:t>Bring Up Grades, or BUG, recognizes elementary students who raise their grades or maintain good grades from one grading period to the next. </a:t>
            </a:r>
          </a:p>
          <a:p>
            <a:pPr>
              <a:buFont typeface="Arial" pitchFamily="34" charset="0"/>
              <a:buChar char="•"/>
            </a:pPr>
            <a:endParaRPr lang="en-US" kern="1200">
              <a:solidFill>
                <a:prstClr val="black"/>
              </a:solidFill>
              <a:latin typeface="Myriad Pro"/>
              <a:ea typeface="+mn-ea"/>
              <a:cs typeface="+mn-cs"/>
            </a:endParaRPr>
          </a:p>
          <a:p>
            <a:pPr>
              <a:buFont typeface="Arial" pitchFamily="34" charset="0"/>
              <a:buChar char="•"/>
            </a:pPr>
            <a:r>
              <a:rPr lang="en-US" kern="1200">
                <a:solidFill>
                  <a:prstClr val="black"/>
                </a:solidFill>
                <a:latin typeface="Myriad Pro"/>
                <a:ea typeface="+mn-ea"/>
                <a:cs typeface="+mn-cs"/>
              </a:rPr>
              <a:t>Students are motivated to achieve because they set their own goals and participate in peer mentoring, which involves everyone in their success. </a:t>
            </a:r>
          </a:p>
          <a:p>
            <a:pPr>
              <a:buFont typeface="Arial" pitchFamily="34" charset="0"/>
              <a:buChar char="•"/>
            </a:pPr>
            <a:endParaRPr lang="en-US" kern="1200">
              <a:solidFill>
                <a:prstClr val="black"/>
              </a:solidFill>
              <a:latin typeface="Myriad Pro"/>
              <a:ea typeface="+mn-ea"/>
              <a:cs typeface="+mn-cs"/>
            </a:endParaRPr>
          </a:p>
          <a:p>
            <a:pPr>
              <a:buFont typeface="Arial" pitchFamily="34" charset="0"/>
              <a:buChar char="•"/>
            </a:pPr>
            <a:r>
              <a:rPr lang="en-US" kern="1200">
                <a:solidFill>
                  <a:prstClr val="black"/>
                </a:solidFill>
                <a:latin typeface="Myriad Pro"/>
                <a:ea typeface="+mn-ea"/>
                <a:cs typeface="+mn-cs"/>
              </a:rPr>
              <a:t>When they reach their goals, the entire class celebrates.  Kiwanis clubs and members are key to ensuring that the students feel supported in their efforts and recognized appropriately for their achievements.</a:t>
            </a:r>
          </a:p>
          <a:p>
            <a:endParaRPr lang="en-US" sz="1800" kern="1200">
              <a:solidFill>
                <a:prstClr val="black"/>
              </a:solidFill>
              <a:latin typeface="Trebuchet MS" pitchFamily="34" charset="0"/>
              <a:ea typeface="+mn-ea"/>
              <a:cs typeface="+mn-cs"/>
            </a:endParaRPr>
          </a:p>
        </p:txBody>
      </p:sp>
    </p:spTree>
    <p:extLst>
      <p:ext uri="{BB962C8B-B14F-4D97-AF65-F5344CB8AC3E}">
        <p14:creationId xmlns:p14="http://schemas.microsoft.com/office/powerpoint/2010/main" val="2944293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None/>
            </a:pPr>
            <a:r>
              <a:rPr lang="en-US" sz="1400" b="1" dirty="0"/>
              <a:t>Kiwanis International supports Builders Club with all of the following items that are made possible through the charter and annual renewal fees paid by sponsoring Kiwanis clubs! </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t>Dedicated staff that develops club resources and programming.</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t>Builders Club program kit with resources sent to clubs annually.</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t>Builders Club website offers current resources.</a:t>
            </a:r>
          </a:p>
          <a:p>
            <a:pPr marL="257175" indent="-257175">
              <a:buFont typeface="Arial" panose="020B0604020202020204" pitchFamily="34" charset="0"/>
              <a:buChar char="•"/>
            </a:pPr>
            <a:r>
              <a:rPr lang="en-US" sz="1400" b="1" dirty="0"/>
              <a:t>Online advisor training is offered each year. </a:t>
            </a:r>
          </a:p>
          <a:p>
            <a:pPr marL="257175" indent="-257175">
              <a:buFont typeface="Arial" panose="020B0604020202020204" pitchFamily="34" charset="0"/>
              <a:buChar char="•"/>
            </a:pPr>
            <a:r>
              <a:rPr lang="en-US" sz="1400" b="1" dirty="0"/>
              <a:t>Monthly e-newsletter for advisors.</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t>Special events, like a new global club connection event coming next year.</a:t>
            </a:r>
          </a:p>
          <a:p>
            <a:pPr marL="257175" indent="-257175">
              <a:buFont typeface="Arial" panose="020B0604020202020204" pitchFamily="34" charset="0"/>
              <a:buChar char="•"/>
            </a:pPr>
            <a:endParaRPr lang="en-US" sz="1400" b="1" dirty="0"/>
          </a:p>
        </p:txBody>
      </p:sp>
      <p:sp>
        <p:nvSpPr>
          <p:cNvPr id="4" name="Slide Number Placeholder 3"/>
          <p:cNvSpPr>
            <a:spLocks noGrp="1"/>
          </p:cNvSpPr>
          <p:nvPr>
            <p:ph type="sldNum" sz="quarter" idx="5"/>
          </p:nvPr>
        </p:nvSpPr>
        <p:spPr/>
        <p:txBody>
          <a:bodyPr/>
          <a:lstStyle/>
          <a:p>
            <a:fld id="{9CC005F5-FB70-452D-9377-D1F60E1FEFF7}" type="slidenum">
              <a:rPr lang="en-US" smtClean="0"/>
              <a:pPr/>
              <a:t>11</a:t>
            </a:fld>
            <a:endParaRPr lang="en-US"/>
          </a:p>
        </p:txBody>
      </p:sp>
    </p:spTree>
    <p:extLst>
      <p:ext uri="{BB962C8B-B14F-4D97-AF65-F5344CB8AC3E}">
        <p14:creationId xmlns:p14="http://schemas.microsoft.com/office/powerpoint/2010/main" val="2359057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12</a:t>
            </a:fld>
            <a:endParaRPr lang="en-US" dirty="0"/>
          </a:p>
        </p:txBody>
      </p:sp>
    </p:spTree>
    <p:extLst>
      <p:ext uri="{BB962C8B-B14F-4D97-AF65-F5344CB8AC3E}">
        <p14:creationId xmlns:p14="http://schemas.microsoft.com/office/powerpoint/2010/main" val="6795240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While there are many people that can get clubs started, District </a:t>
            </a:r>
            <a:r>
              <a:rPr lang="en-US" sz="1400" b="1" dirty="0">
                <a:latin typeface="Calibri" panose="020F0502020204030204" pitchFamily="34" charset="0"/>
                <a:ea typeface="Calibri" panose="020F0502020204030204" pitchFamily="34" charset="0"/>
                <a:cs typeface="Calibri" panose="020F0502020204030204" pitchFamily="34" charset="0"/>
              </a:rPr>
              <a:t>A</a:t>
            </a:r>
            <a:r>
              <a:rPr lang="en-US" sz="1400" b="1" dirty="0">
                <a:effectLst/>
                <a:latin typeface="Calibri" panose="020F0502020204030204" pitchFamily="34" charset="0"/>
                <a:ea typeface="Calibri" panose="020F0502020204030204" pitchFamily="34" charset="0"/>
                <a:cs typeface="Calibri" panose="020F0502020204030204" pitchFamily="34" charset="0"/>
              </a:rPr>
              <a:t>dministrators are the primary drivers responsible for opening and supporting new clubs through the chartering process and beyond. </a:t>
            </a:r>
            <a:endParaRPr lang="en-US" sz="1400" b="1"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13</a:t>
            </a:fld>
            <a:endParaRPr lang="en-US" dirty="0"/>
          </a:p>
        </p:txBody>
      </p:sp>
    </p:spTree>
    <p:extLst>
      <p:ext uri="{BB962C8B-B14F-4D97-AF65-F5344CB8AC3E}">
        <p14:creationId xmlns:p14="http://schemas.microsoft.com/office/powerpoint/2010/main" val="16815261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While there are many people that can get clubs started, District </a:t>
            </a:r>
            <a:r>
              <a:rPr lang="en-US" sz="1400" b="1" dirty="0">
                <a:latin typeface="Calibri" panose="020F0502020204030204" pitchFamily="34" charset="0"/>
                <a:ea typeface="Calibri" panose="020F0502020204030204" pitchFamily="34" charset="0"/>
                <a:cs typeface="Calibri" panose="020F0502020204030204" pitchFamily="34" charset="0"/>
              </a:rPr>
              <a:t>A</a:t>
            </a:r>
            <a:r>
              <a:rPr lang="en-US" sz="1400" b="1" dirty="0">
                <a:effectLst/>
                <a:latin typeface="Calibri" panose="020F0502020204030204" pitchFamily="34" charset="0"/>
                <a:ea typeface="Calibri" panose="020F0502020204030204" pitchFamily="34" charset="0"/>
                <a:cs typeface="Calibri" panose="020F0502020204030204" pitchFamily="34" charset="0"/>
              </a:rPr>
              <a:t>dministrators are the primary drivers responsible for opening and supporting new clubs through the chartering process and beyond. </a:t>
            </a:r>
            <a:endParaRPr lang="en-US" sz="1400" b="1"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14</a:t>
            </a:fld>
            <a:endParaRPr lang="en-US" dirty="0"/>
          </a:p>
        </p:txBody>
      </p:sp>
    </p:spTree>
    <p:extLst>
      <p:ext uri="{BB962C8B-B14F-4D97-AF65-F5344CB8AC3E}">
        <p14:creationId xmlns:p14="http://schemas.microsoft.com/office/powerpoint/2010/main" val="28581131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sz="1400" b="1" dirty="0"/>
              <a:t>Remind your club advisors and share information with them about upcoming award opportunities.  All award submissions must be completed online using the proper award forms. For awards information, visit the Builders Club website at www.buildersclub.org/awards-and-recognition.</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dirty="0"/>
              <a:t>Remind advisors to make sure to distribute consent releases at the beginning of the year, so that any photos they take of Builders Club members can be included in award submission entries and in social media posts by the club </a:t>
            </a:r>
            <a:r>
              <a:rPr lang="en-US" b="1" u="sng" dirty="0"/>
              <a:t>and district</a:t>
            </a:r>
            <a:r>
              <a:rPr lang="en-US" b="1" dirty="0"/>
              <a:t>. Photo consent releases can be found in the Builders Club Advisor Guide and online on at BuildersClub.org/advisors </a:t>
            </a:r>
          </a:p>
          <a:p>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16</a:t>
            </a:fld>
            <a:endParaRPr lang="en-US" dirty="0"/>
          </a:p>
        </p:txBody>
      </p:sp>
    </p:spTree>
    <p:extLst>
      <p:ext uri="{BB962C8B-B14F-4D97-AF65-F5344CB8AC3E}">
        <p14:creationId xmlns:p14="http://schemas.microsoft.com/office/powerpoint/2010/main" val="25554631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dirty="0"/>
              <a:t>Remind advisors to make sure to distribute consent releases at the beginning of the year, so that any photos they take of Builders Club members can be included in award submission entries and in social media posts by the club </a:t>
            </a:r>
            <a:r>
              <a:rPr lang="en-US" b="1" u="sng" dirty="0"/>
              <a:t>and district</a:t>
            </a:r>
            <a:r>
              <a:rPr lang="en-US" b="1" dirty="0"/>
              <a:t>. Photo consent releases can be found in the Builders Club Advisor Guide and online on at BuildersClub.org/advisors </a:t>
            </a:r>
          </a:p>
          <a:p>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17</a:t>
            </a:fld>
            <a:endParaRPr lang="en-US" dirty="0"/>
          </a:p>
        </p:txBody>
      </p:sp>
    </p:spTree>
    <p:extLst>
      <p:ext uri="{BB962C8B-B14F-4D97-AF65-F5344CB8AC3E}">
        <p14:creationId xmlns:p14="http://schemas.microsoft.com/office/powerpoint/2010/main" val="17706497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dirty="0"/>
              <a:t>Remind advisors to make sure to distribute consent releases at the beginning of the year, so that any photos they take of Builders Club members can be included in award submission entries and in social media posts by the club </a:t>
            </a:r>
            <a:r>
              <a:rPr lang="en-US" b="1" u="sng" dirty="0"/>
              <a:t>and district</a:t>
            </a:r>
            <a:r>
              <a:rPr lang="en-US" b="1" dirty="0"/>
              <a:t>. Photo consent releases can be found in the Builders Club Advisor Guide and online on at BuildersClub.org/advisors </a:t>
            </a:r>
          </a:p>
          <a:p>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18</a:t>
            </a:fld>
            <a:endParaRPr lang="en-US" dirty="0"/>
          </a:p>
        </p:txBody>
      </p:sp>
    </p:spTree>
    <p:extLst>
      <p:ext uri="{BB962C8B-B14F-4D97-AF65-F5344CB8AC3E}">
        <p14:creationId xmlns:p14="http://schemas.microsoft.com/office/powerpoint/2010/main" val="41066475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dirty="0"/>
              <a:t>Remind advisors to make sure to distribute consent releases at the beginning of the year, so that any photos they take of Builders Club members can be included in award submission entries and in social media posts by the club </a:t>
            </a:r>
            <a:r>
              <a:rPr lang="en-US" b="1" u="sng" dirty="0"/>
              <a:t>and district</a:t>
            </a:r>
            <a:r>
              <a:rPr lang="en-US" b="1" dirty="0"/>
              <a:t>. Photo consent releases can be found in the Builders Club Advisor Guide and online on at BuildersClub.org/advisors </a:t>
            </a:r>
          </a:p>
          <a:p>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19</a:t>
            </a:fld>
            <a:endParaRPr lang="en-US" dirty="0"/>
          </a:p>
        </p:txBody>
      </p:sp>
    </p:spTree>
    <p:extLst>
      <p:ext uri="{BB962C8B-B14F-4D97-AF65-F5344CB8AC3E}">
        <p14:creationId xmlns:p14="http://schemas.microsoft.com/office/powerpoint/2010/main" val="15518991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dirty="0"/>
              <a:t>Remind advisors to make sure to distribute consent releases at the beginning of the year, so that any photos they take of Builders Club members can be included in award submission entries and in social media posts by the club </a:t>
            </a:r>
            <a:r>
              <a:rPr lang="en-US" b="1" u="sng" dirty="0"/>
              <a:t>and district</a:t>
            </a:r>
            <a:r>
              <a:rPr lang="en-US" b="1" dirty="0"/>
              <a:t>. Photo consent releases can be found in the Builders Club Advisor Guide and online on at BuildersClub.org/advisors </a:t>
            </a:r>
          </a:p>
          <a:p>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20</a:t>
            </a:fld>
            <a:endParaRPr lang="en-US" dirty="0"/>
          </a:p>
        </p:txBody>
      </p:sp>
    </p:spTree>
    <p:extLst>
      <p:ext uri="{BB962C8B-B14F-4D97-AF65-F5344CB8AC3E}">
        <p14:creationId xmlns:p14="http://schemas.microsoft.com/office/powerpoint/2010/main" val="35898225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0" marR="0">
              <a:lnSpc>
                <a:spcPct val="107000"/>
              </a:lnSpc>
              <a:spcBef>
                <a:spcPts val="0"/>
              </a:spcBef>
              <a:spcAft>
                <a:spcPts val="800"/>
              </a:spcAft>
            </a:pPr>
            <a:r>
              <a:rPr lang="en-US" sz="1400" b="1" dirty="0">
                <a:effectLst/>
                <a:latin typeface="+mj-lt"/>
                <a:ea typeface="Calibri" panose="020F0502020204030204" pitchFamily="34" charset="0"/>
                <a:cs typeface="Times New Roman" panose="02020603050405020304" pitchFamily="18" charset="0"/>
              </a:rPr>
              <a:t>Award recognition is provided digitally. Presenter and recognition letters, certificates and electronic badges are all posted online for easy download. This provides the option of downloading and emailing recognition, printing and mailing a hard copy, or sharing the link and allowing the recipient(s) to download recognition is provided.</a:t>
            </a:r>
            <a:r>
              <a:rPr lang="en-US" sz="1400" b="1" dirty="0">
                <a:effectLst/>
                <a:latin typeface="+mj-lt"/>
                <a:ea typeface="+mn-ea"/>
                <a:cs typeface="+mn-cs"/>
              </a:rPr>
              <a:t> </a:t>
            </a:r>
            <a:r>
              <a:rPr lang="en-US" sz="1400" b="1" dirty="0">
                <a:latin typeface="+mj-lt"/>
                <a:ea typeface="Calibri" panose="020F0502020204030204" pitchFamily="34" charset="0"/>
                <a:cs typeface="Times New Roman" panose="02020603050405020304" pitchFamily="18" charset="0"/>
              </a:rPr>
              <a:t>Award recipients are listed on the Builders Club website and shared in the monthly e-newsletter and social media. </a:t>
            </a:r>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21</a:t>
            </a:fld>
            <a:endParaRPr lang="en-US" dirty="0"/>
          </a:p>
        </p:txBody>
      </p:sp>
    </p:spTree>
    <p:extLst>
      <p:ext uri="{BB962C8B-B14F-4D97-AF65-F5344CB8AC3E}">
        <p14:creationId xmlns:p14="http://schemas.microsoft.com/office/powerpoint/2010/main" val="32739654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23272C"/>
                </a:solidFill>
                <a:effectLst/>
                <a:latin typeface="myriad-pro"/>
              </a:rPr>
              <a:t>Points earned on Annual Achievement Report influence recognition.  15 points or more = Distinguished Club, 10 – 14 points = Honor Club</a:t>
            </a:r>
          </a:p>
          <a:p>
            <a:pPr algn="l"/>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22</a:t>
            </a:fld>
            <a:endParaRPr lang="en-US" dirty="0"/>
          </a:p>
        </p:txBody>
      </p:sp>
    </p:spTree>
    <p:extLst>
      <p:ext uri="{BB962C8B-B14F-4D97-AF65-F5344CB8AC3E}">
        <p14:creationId xmlns:p14="http://schemas.microsoft.com/office/powerpoint/2010/main" val="34258658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algn="l"/>
            <a:r>
              <a:rPr lang="en-US" sz="1400" b="1" dirty="0"/>
              <a:t>These are some of the questions asked on the Annual Achievement Report. In the questions, clubs can see the kind of effective practices and activities we encourage clubs to do.</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23</a:t>
            </a:fld>
            <a:endParaRPr lang="en-US" dirty="0"/>
          </a:p>
        </p:txBody>
      </p:sp>
    </p:spTree>
    <p:extLst>
      <p:ext uri="{BB962C8B-B14F-4D97-AF65-F5344CB8AC3E}">
        <p14:creationId xmlns:p14="http://schemas.microsoft.com/office/powerpoint/2010/main" val="31915962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dirty="0"/>
          </a:p>
          <a:p>
            <a:pPr>
              <a:spcBef>
                <a:spcPct val="0"/>
              </a:spcBef>
            </a:pPr>
            <a:endParaRPr lang="en-US" dirty="0">
              <a:cs typeface="Calibri"/>
            </a:endParaRP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24</a:t>
            </a:fld>
            <a:endParaRPr lang="en-US" dirty="0"/>
          </a:p>
        </p:txBody>
      </p:sp>
    </p:spTree>
    <p:extLst>
      <p:ext uri="{BB962C8B-B14F-4D97-AF65-F5344CB8AC3E}">
        <p14:creationId xmlns:p14="http://schemas.microsoft.com/office/powerpoint/2010/main" val="15229154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DB68D216-BB60-4DC7-AAB1-FE5B85521D1F}" type="slidenum">
              <a:rPr lang="en-US"/>
              <a:pPr/>
              <a:t>25</a:t>
            </a:fld>
            <a:endParaRPr lang="en-US" dirty="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r>
              <a:rPr lang="en-US" sz="1400" b="1" dirty="0"/>
              <a:t>Kiwanis staff are always available </a:t>
            </a:r>
            <a:r>
              <a:rPr lang="en-US" sz="1400" b="1" baseline="0" dirty="0"/>
              <a:t>to </a:t>
            </a:r>
            <a:r>
              <a:rPr lang="en-US" sz="1400" b="1" dirty="0"/>
              <a:t>help. Here are our email addresses. Also, this PowerPoint and many resources for administrators are available at: www.buildersclub.org/district-administrator/</a:t>
            </a:r>
            <a:endParaRPr lang="en-US" sz="1400" b="1"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baseline="0" dirty="0"/>
          </a:p>
          <a:p>
            <a:pPr eaLnBrk="1" hangingPunct="1"/>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Blue">
    <p:bg>
      <p:bgPr>
        <a:solidFill>
          <a:schemeClr val="accent1"/>
        </a:solidFill>
        <a:effectLst/>
      </p:bgPr>
    </p:bg>
    <p:spTree>
      <p:nvGrpSpPr>
        <p:cNvPr id="1" name=""/>
        <p:cNvGrpSpPr/>
        <p:nvPr/>
      </p:nvGrpSpPr>
      <p:grpSpPr>
        <a:xfrm>
          <a:off x="0" y="0"/>
          <a:ext cx="0" cy="0"/>
          <a:chOff x="0" y="0"/>
          <a:chExt cx="0" cy="0"/>
        </a:xfrm>
      </p:grpSpPr>
      <p:sp>
        <p:nvSpPr>
          <p:cNvPr id="5" name="Right Triangle 4">
            <a:extLst>
              <a:ext uri="{FF2B5EF4-FFF2-40B4-BE49-F238E27FC236}">
                <a16:creationId xmlns:a16="http://schemas.microsoft.com/office/drawing/2014/main" id="{BE5CFCFF-E326-954C-B016-70159E0BACE5}"/>
              </a:ext>
            </a:extLst>
          </p:cNvPr>
          <p:cNvSpPr/>
          <p:nvPr userDrawn="1"/>
        </p:nvSpPr>
        <p:spPr>
          <a:xfrm>
            <a:off x="-269824" y="4480764"/>
            <a:ext cx="16249339" cy="1759766"/>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EDA51F8-BACA-F246-B174-6304D70BE62A}"/>
              </a:ext>
            </a:extLst>
          </p:cNvPr>
          <p:cNvSpPr/>
          <p:nvPr userDrawn="1"/>
        </p:nvSpPr>
        <p:spPr>
          <a:xfrm>
            <a:off x="-269823" y="6086316"/>
            <a:ext cx="12846571" cy="7716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 name="Title 1">
            <a:extLst>
              <a:ext uri="{FF2B5EF4-FFF2-40B4-BE49-F238E27FC236}">
                <a16:creationId xmlns:a16="http://schemas.microsoft.com/office/drawing/2014/main" id="{93D14DA8-15EB-6744-8851-1B27C8D85181}"/>
              </a:ext>
            </a:extLst>
          </p:cNvPr>
          <p:cNvSpPr>
            <a:spLocks noGrp="1"/>
          </p:cNvSpPr>
          <p:nvPr>
            <p:ph type="ctrTitle"/>
          </p:nvPr>
        </p:nvSpPr>
        <p:spPr>
          <a:xfrm>
            <a:off x="1524000" y="892359"/>
            <a:ext cx="9144000" cy="2387600"/>
          </a:xfrm>
        </p:spPr>
        <p:txBody>
          <a:bodyPr anchor="b">
            <a:noAutofit/>
          </a:bodyPr>
          <a:lstStyle>
            <a:lvl1pPr algn="ctr">
              <a:defRPr sz="6600" b="1"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F4D12832-0C8D-DD48-AE6C-B369EC37C3BB}"/>
              </a:ext>
            </a:extLst>
          </p:cNvPr>
          <p:cNvSpPr>
            <a:spLocks noGrp="1"/>
          </p:cNvSpPr>
          <p:nvPr>
            <p:ph type="subTitle" idx="1"/>
          </p:nvPr>
        </p:nvSpPr>
        <p:spPr>
          <a:xfrm>
            <a:off x="1524000" y="3372034"/>
            <a:ext cx="9144000" cy="807123"/>
          </a:xfrm>
        </p:spPr>
        <p:txBody>
          <a:bodyPr>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0B9BFD48-2B18-1D4B-87D9-E242BA487730}"/>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21761" y="5469026"/>
            <a:ext cx="3163061" cy="720365"/>
          </a:xfrm>
          <a:prstGeom prst="rect">
            <a:avLst/>
          </a:prstGeom>
        </p:spPr>
      </p:pic>
    </p:spTree>
    <p:extLst>
      <p:ext uri="{BB962C8B-B14F-4D97-AF65-F5344CB8AC3E}">
        <p14:creationId xmlns:p14="http://schemas.microsoft.com/office/powerpoint/2010/main" val="704076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Whit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958850D-86D5-5E4F-B281-6FCF7336B74D}"/>
              </a:ext>
            </a:extLst>
          </p:cNvPr>
          <p:cNvPicPr>
            <a:picLocks noChangeAspect="1"/>
          </p:cNvPicPr>
          <p:nvPr userDrawn="1"/>
        </p:nvPicPr>
        <p:blipFill>
          <a:blip r:embed="rId2">
            <a:alphaModFix amt="4000"/>
          </a:blip>
          <a:stretch>
            <a:fillRect/>
          </a:stretch>
        </p:blipFill>
        <p:spPr>
          <a:xfrm>
            <a:off x="4612882" y="-623915"/>
            <a:ext cx="8207795" cy="8207795"/>
          </a:xfrm>
          <a:prstGeom prst="rect">
            <a:avLst/>
          </a:prstGeom>
        </p:spPr>
      </p:pic>
      <p:sp>
        <p:nvSpPr>
          <p:cNvPr id="2" name="Title 1">
            <a:extLst>
              <a:ext uri="{FF2B5EF4-FFF2-40B4-BE49-F238E27FC236}">
                <a16:creationId xmlns:a16="http://schemas.microsoft.com/office/drawing/2014/main" id="{93D14DA8-15EB-6744-8851-1B27C8D85181}"/>
              </a:ext>
            </a:extLst>
          </p:cNvPr>
          <p:cNvSpPr>
            <a:spLocks noGrp="1"/>
          </p:cNvSpPr>
          <p:nvPr>
            <p:ph type="ctrTitle"/>
          </p:nvPr>
        </p:nvSpPr>
        <p:spPr>
          <a:xfrm>
            <a:off x="1524000" y="1122363"/>
            <a:ext cx="9144000" cy="2387600"/>
          </a:xfrm>
        </p:spPr>
        <p:txBody>
          <a:bodyPr anchor="b"/>
          <a:lstStyle>
            <a:lvl1pPr algn="ctr">
              <a:defRPr sz="6000">
                <a:solidFill>
                  <a:schemeClr val="accent2"/>
                </a:solidFill>
              </a:defRPr>
            </a:lvl1pPr>
          </a:lstStyle>
          <a:p>
            <a:r>
              <a:rPr lang="en-US" dirty="0"/>
              <a:t>Click to edit Master title style</a:t>
            </a:r>
          </a:p>
        </p:txBody>
      </p:sp>
      <p:sp>
        <p:nvSpPr>
          <p:cNvPr id="3" name="Subtitle 2">
            <a:extLst>
              <a:ext uri="{FF2B5EF4-FFF2-40B4-BE49-F238E27FC236}">
                <a16:creationId xmlns:a16="http://schemas.microsoft.com/office/drawing/2014/main" id="{F4D12832-0C8D-DD48-AE6C-B369EC37C3BB}"/>
              </a:ext>
            </a:extLst>
          </p:cNvPr>
          <p:cNvSpPr>
            <a:spLocks noGrp="1"/>
          </p:cNvSpPr>
          <p:nvPr>
            <p:ph type="subTitle" idx="1"/>
          </p:nvPr>
        </p:nvSpPr>
        <p:spPr>
          <a:xfrm>
            <a:off x="1524000" y="3602038"/>
            <a:ext cx="9144000" cy="1655762"/>
          </a:xfrm>
        </p:spPr>
        <p:txBody>
          <a:bodyPr>
            <a:normAutofit/>
          </a:bodyPr>
          <a:lstStyle>
            <a:lvl1pPr marL="0" indent="0" algn="ctr">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791106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25C5-F93C-4275-9A9F-CCC412DF2F9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935F38-DC65-4491-AE7F-70337440CC0F}"/>
              </a:ext>
            </a:extLst>
          </p:cNvPr>
          <p:cNvSpPr>
            <a:spLocks noGrp="1"/>
          </p:cNvSpPr>
          <p:nvPr>
            <p:ph type="dt" sz="half" idx="10"/>
          </p:nvPr>
        </p:nvSpPr>
        <p:spPr/>
        <p:txBody>
          <a:bodyPr/>
          <a:lstStyle/>
          <a:p>
            <a:fld id="{DAA15AB4-A426-CD44-B47F-3D2B20D509BE}" type="datetimeFigureOut">
              <a:rPr lang="en-US" smtClean="0"/>
              <a:pPr/>
              <a:t>4/10/2023</a:t>
            </a:fld>
            <a:endParaRPr lang="en-US"/>
          </a:p>
        </p:txBody>
      </p:sp>
      <p:sp>
        <p:nvSpPr>
          <p:cNvPr id="4" name="Footer Placeholder 3">
            <a:extLst>
              <a:ext uri="{FF2B5EF4-FFF2-40B4-BE49-F238E27FC236}">
                <a16:creationId xmlns:a16="http://schemas.microsoft.com/office/drawing/2014/main" id="{29EAC994-9601-4ED5-9774-BC4151D2EE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E6848F-5067-4356-BE6E-D15C252DDB95}"/>
              </a:ext>
            </a:extLst>
          </p:cNvPr>
          <p:cNvSpPr>
            <a:spLocks noGrp="1"/>
          </p:cNvSpPr>
          <p:nvPr>
            <p:ph type="sldNum" sz="quarter" idx="12"/>
          </p:nvPr>
        </p:nvSpPr>
        <p:spPr/>
        <p:txBody>
          <a:bodyPr/>
          <a:lstStyle/>
          <a:p>
            <a:fld id="{F3D3E0A8-754B-BB4E-BCC4-C7C91BE821CB}" type="slidenum">
              <a:rPr lang="en-US" smtClean="0"/>
              <a:pPr/>
              <a:t>‹#›</a:t>
            </a:fld>
            <a:endParaRPr lang="en-US"/>
          </a:p>
        </p:txBody>
      </p:sp>
    </p:spTree>
    <p:extLst>
      <p:ext uri="{BB962C8B-B14F-4D97-AF65-F5344CB8AC3E}">
        <p14:creationId xmlns:p14="http://schemas.microsoft.com/office/powerpoint/2010/main" val="430658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88E2ABB-716A-9E44-90ED-ED5707A1167B}"/>
              </a:ext>
            </a:extLst>
          </p:cNvPr>
          <p:cNvGrpSpPr/>
          <p:nvPr userDrawn="1"/>
        </p:nvGrpSpPr>
        <p:grpSpPr>
          <a:xfrm>
            <a:off x="4640704" y="-1637753"/>
            <a:ext cx="7551295" cy="8904161"/>
            <a:chOff x="4640704" y="-1637753"/>
            <a:chExt cx="7551295" cy="8904161"/>
          </a:xfrm>
        </p:grpSpPr>
        <p:sp>
          <p:nvSpPr>
            <p:cNvPr id="9" name="Rectangle 8">
              <a:extLst>
                <a:ext uri="{FF2B5EF4-FFF2-40B4-BE49-F238E27FC236}">
                  <a16:creationId xmlns:a16="http://schemas.microsoft.com/office/drawing/2014/main" id="{CF319C86-1D7F-7C45-A3C2-3C371197AE33}"/>
                </a:ext>
              </a:extLst>
            </p:cNvPr>
            <p:cNvSpPr/>
            <p:nvPr userDrawn="1"/>
          </p:nvSpPr>
          <p:spPr>
            <a:xfrm>
              <a:off x="7315200" y="-434715"/>
              <a:ext cx="4876799" cy="770112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a:extLst>
                <a:ext uri="{FF2B5EF4-FFF2-40B4-BE49-F238E27FC236}">
                  <a16:creationId xmlns:a16="http://schemas.microsoft.com/office/drawing/2014/main" id="{3926D4F5-7041-AF42-859C-DC6EABE62D6E}"/>
                </a:ext>
              </a:extLst>
            </p:cNvPr>
            <p:cNvSpPr/>
            <p:nvPr userDrawn="1"/>
          </p:nvSpPr>
          <p:spPr>
            <a:xfrm rot="16200000">
              <a:off x="1714428" y="1288523"/>
              <a:ext cx="8904161" cy="305161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93D14DA8-15EB-6744-8851-1B27C8D85181}"/>
              </a:ext>
            </a:extLst>
          </p:cNvPr>
          <p:cNvSpPr>
            <a:spLocks noGrp="1"/>
          </p:cNvSpPr>
          <p:nvPr>
            <p:ph type="ctrTitle"/>
          </p:nvPr>
        </p:nvSpPr>
        <p:spPr>
          <a:xfrm>
            <a:off x="6954615" y="1703540"/>
            <a:ext cx="4546948" cy="2221576"/>
          </a:xfrm>
        </p:spPr>
        <p:txBody>
          <a:bodyPr anchor="b">
            <a:noAutofit/>
          </a:bodyPr>
          <a:lstStyle>
            <a:lvl1pPr algn="ctr">
              <a:defRPr sz="5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F4D12832-0C8D-DD48-AE6C-B369EC37C3BB}"/>
              </a:ext>
            </a:extLst>
          </p:cNvPr>
          <p:cNvSpPr>
            <a:spLocks noGrp="1"/>
          </p:cNvSpPr>
          <p:nvPr>
            <p:ph type="subTitle" idx="1"/>
          </p:nvPr>
        </p:nvSpPr>
        <p:spPr>
          <a:xfrm>
            <a:off x="6954615" y="4277509"/>
            <a:ext cx="4546948" cy="792803"/>
          </a:xfrm>
        </p:spPr>
        <p:txBody>
          <a:bodyPr>
            <a:no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Rectangle 13">
            <a:extLst>
              <a:ext uri="{FF2B5EF4-FFF2-40B4-BE49-F238E27FC236}">
                <a16:creationId xmlns:a16="http://schemas.microsoft.com/office/drawing/2014/main" id="{32DC66B9-067C-0E42-ACBD-05D304B1BE0D}"/>
              </a:ext>
            </a:extLst>
          </p:cNvPr>
          <p:cNvSpPr/>
          <p:nvPr userDrawn="1"/>
        </p:nvSpPr>
        <p:spPr>
          <a:xfrm>
            <a:off x="-379152" y="460180"/>
            <a:ext cx="3230107" cy="9713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68A4705-11D6-AA43-8E88-AC90BA3218D0}"/>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69823" y="687058"/>
            <a:ext cx="2313670" cy="526923"/>
          </a:xfrm>
          <a:prstGeom prst="rect">
            <a:avLst/>
          </a:prstGeom>
        </p:spPr>
      </p:pic>
    </p:spTree>
    <p:extLst>
      <p:ext uri="{BB962C8B-B14F-4D97-AF65-F5344CB8AC3E}">
        <p14:creationId xmlns:p14="http://schemas.microsoft.com/office/powerpoint/2010/main" val="4683304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D22CEC-C4FA-C04D-BC6D-B473EAE8AAFE}"/>
              </a:ext>
            </a:extLst>
          </p:cNvPr>
          <p:cNvSpPr/>
          <p:nvPr userDrawn="1"/>
        </p:nvSpPr>
        <p:spPr>
          <a:xfrm>
            <a:off x="-1" y="1596452"/>
            <a:ext cx="5801193" cy="36650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6D29DFB-9B3A-3247-9504-800CFE6DF189}"/>
              </a:ext>
            </a:extLst>
          </p:cNvPr>
          <p:cNvSpPr>
            <a:spLocks noGrp="1"/>
          </p:cNvSpPr>
          <p:nvPr>
            <p:ph idx="1" hasCustomPrompt="1"/>
          </p:nvPr>
        </p:nvSpPr>
        <p:spPr>
          <a:xfrm>
            <a:off x="613775" y="2179529"/>
            <a:ext cx="4622104" cy="526094"/>
          </a:xfrm>
        </p:spPr>
        <p:txBody>
          <a:bodyPr>
            <a:noAutofit/>
          </a:bodyPr>
          <a:lstStyle>
            <a:lvl1pPr marL="0" indent="0">
              <a:buNone/>
              <a:defRPr sz="3200" b="1">
                <a:solidFill>
                  <a:schemeClr val="bg1"/>
                </a:solidFill>
              </a:defRPr>
            </a:lvl1pPr>
          </a:lstStyle>
          <a:p>
            <a:pPr lvl="0"/>
            <a:r>
              <a:rPr lang="en-US" dirty="0"/>
              <a:t>Click to edit title</a:t>
            </a:r>
          </a:p>
        </p:txBody>
      </p:sp>
      <p:sp>
        <p:nvSpPr>
          <p:cNvPr id="9" name="Text Placeholder 2">
            <a:extLst>
              <a:ext uri="{FF2B5EF4-FFF2-40B4-BE49-F238E27FC236}">
                <a16:creationId xmlns:a16="http://schemas.microsoft.com/office/drawing/2014/main" id="{5807612F-3EB5-184E-B26E-543FD37BA020}"/>
              </a:ext>
            </a:extLst>
          </p:cNvPr>
          <p:cNvSpPr>
            <a:spLocks noGrp="1"/>
          </p:cNvSpPr>
          <p:nvPr>
            <p:ph type="body" idx="14" hasCustomPrompt="1"/>
          </p:nvPr>
        </p:nvSpPr>
        <p:spPr>
          <a:xfrm>
            <a:off x="613775" y="2892425"/>
            <a:ext cx="4642438" cy="1752600"/>
          </a:xfrm>
        </p:spPr>
        <p:txBody>
          <a:bodyPr>
            <a:noAutofit/>
          </a:bodyPr>
          <a:lstStyle>
            <a:lvl1pPr marL="0" indent="0" algn="l">
              <a:lnSpc>
                <a:spcPct val="100000"/>
              </a:lnSpc>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Tree>
    <p:extLst>
      <p:ext uri="{BB962C8B-B14F-4D97-AF65-F5344CB8AC3E}">
        <p14:creationId xmlns:p14="http://schemas.microsoft.com/office/powerpoint/2010/main" val="31114068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5459C1E-A356-FA4B-87F9-27C03BDE4818}"/>
              </a:ext>
            </a:extLst>
          </p:cNvPr>
          <p:cNvSpPr/>
          <p:nvPr userDrawn="1"/>
        </p:nvSpPr>
        <p:spPr>
          <a:xfrm>
            <a:off x="0" y="1109273"/>
            <a:ext cx="12192000" cy="46319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D97E3A3-E8E6-B740-AE7A-95677750388E}"/>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624678" y="1908656"/>
            <a:ext cx="942643" cy="939469"/>
          </a:xfrm>
          <a:prstGeom prst="rect">
            <a:avLst/>
          </a:prstGeom>
        </p:spPr>
      </p:pic>
      <p:sp>
        <p:nvSpPr>
          <p:cNvPr id="2" name="Title 1">
            <a:extLst>
              <a:ext uri="{FF2B5EF4-FFF2-40B4-BE49-F238E27FC236}">
                <a16:creationId xmlns:a16="http://schemas.microsoft.com/office/drawing/2014/main" id="{80EA9B32-DB08-1B48-8275-216E899DB6AB}"/>
              </a:ext>
            </a:extLst>
          </p:cNvPr>
          <p:cNvSpPr>
            <a:spLocks noGrp="1"/>
          </p:cNvSpPr>
          <p:nvPr>
            <p:ph type="title" hasCustomPrompt="1"/>
          </p:nvPr>
        </p:nvSpPr>
        <p:spPr>
          <a:xfrm>
            <a:off x="2814180" y="3139719"/>
            <a:ext cx="6563639" cy="541302"/>
          </a:xfrm>
        </p:spPr>
        <p:txBody>
          <a:bodyPr anchor="b">
            <a:noAutofit/>
          </a:bodyPr>
          <a:lstStyle>
            <a:lvl1pPr algn="ctr">
              <a:defRPr sz="3200">
                <a:solidFill>
                  <a:schemeClr val="bg1"/>
                </a:solidFill>
              </a:defRPr>
            </a:lvl1pPr>
          </a:lstStyle>
          <a:p>
            <a:r>
              <a:rPr lang="en-US" dirty="0"/>
              <a:t>Click to edit title</a:t>
            </a:r>
          </a:p>
        </p:txBody>
      </p:sp>
      <p:sp>
        <p:nvSpPr>
          <p:cNvPr id="3" name="Text Placeholder 2">
            <a:extLst>
              <a:ext uri="{FF2B5EF4-FFF2-40B4-BE49-F238E27FC236}">
                <a16:creationId xmlns:a16="http://schemas.microsoft.com/office/drawing/2014/main" id="{05FFCA47-8D16-534A-A7B7-FDFA148B25A7}"/>
              </a:ext>
            </a:extLst>
          </p:cNvPr>
          <p:cNvSpPr>
            <a:spLocks noGrp="1"/>
          </p:cNvSpPr>
          <p:nvPr>
            <p:ph type="body" idx="1" hasCustomPrompt="1"/>
          </p:nvPr>
        </p:nvSpPr>
        <p:spPr>
          <a:xfrm>
            <a:off x="2814180" y="3782860"/>
            <a:ext cx="6563639" cy="1215024"/>
          </a:xfrm>
        </p:spPr>
        <p:txBody>
          <a:bodyPr>
            <a:noAutofit/>
          </a:bodyPr>
          <a:lstStyle>
            <a:lvl1pPr marL="0" indent="0" algn="ctr">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Tree>
    <p:extLst>
      <p:ext uri="{BB962C8B-B14F-4D97-AF65-F5344CB8AC3E}">
        <p14:creationId xmlns:p14="http://schemas.microsoft.com/office/powerpoint/2010/main" val="14880528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CA573-8ECC-C34C-B3DA-1CB5F32B4B91}"/>
              </a:ext>
            </a:extLst>
          </p:cNvPr>
          <p:cNvSpPr>
            <a:spLocks noGrp="1"/>
          </p:cNvSpPr>
          <p:nvPr>
            <p:ph type="title"/>
          </p:nvPr>
        </p:nvSpPr>
        <p:spPr>
          <a:xfrm>
            <a:off x="3013658" y="574985"/>
            <a:ext cx="8305105" cy="1325563"/>
          </a:xfrm>
        </p:spPr>
        <p:txBody>
          <a:bodyPr>
            <a:noAutofit/>
          </a:bodyPr>
          <a:lstStyle>
            <a:lvl1pPr>
              <a:defRPr sz="4000">
                <a:solidFill>
                  <a:schemeClr val="accent2"/>
                </a:solidFill>
              </a:defRPr>
            </a:lvl1pPr>
          </a:lstStyle>
          <a:p>
            <a:r>
              <a:rPr lang="en-US" dirty="0"/>
              <a:t>Click to edit Master title style</a:t>
            </a:r>
          </a:p>
        </p:txBody>
      </p:sp>
      <p:sp>
        <p:nvSpPr>
          <p:cNvPr id="8" name="Rectangle 7">
            <a:extLst>
              <a:ext uri="{FF2B5EF4-FFF2-40B4-BE49-F238E27FC236}">
                <a16:creationId xmlns:a16="http://schemas.microsoft.com/office/drawing/2014/main" id="{DB5A9705-DB95-DD49-8062-376F94359B40}"/>
              </a:ext>
            </a:extLst>
          </p:cNvPr>
          <p:cNvSpPr/>
          <p:nvPr userDrawn="1"/>
        </p:nvSpPr>
        <p:spPr>
          <a:xfrm>
            <a:off x="-314793" y="-119921"/>
            <a:ext cx="1511509" cy="71652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ontent Placeholder 2">
            <a:extLst>
              <a:ext uri="{FF2B5EF4-FFF2-40B4-BE49-F238E27FC236}">
                <a16:creationId xmlns:a16="http://schemas.microsoft.com/office/drawing/2014/main" id="{10CF5F99-BA2E-4A42-873F-10F01D8E2496}"/>
              </a:ext>
            </a:extLst>
          </p:cNvPr>
          <p:cNvSpPr>
            <a:spLocks noGrp="1"/>
          </p:cNvSpPr>
          <p:nvPr>
            <p:ph sz="half" idx="1"/>
          </p:nvPr>
        </p:nvSpPr>
        <p:spPr>
          <a:xfrm>
            <a:off x="3013657" y="2035485"/>
            <a:ext cx="8305105" cy="529268"/>
          </a:xfrm>
        </p:spPr>
        <p:txBody>
          <a:bodyPr>
            <a:noAutofit/>
          </a:bodyPr>
          <a:lstStyle>
            <a:lvl1pPr marL="0" indent="0">
              <a:buNone/>
              <a:defRPr>
                <a:solidFill>
                  <a:schemeClr val="accent3"/>
                </a:solidFill>
              </a:defRPr>
            </a:lvl1pPr>
          </a:lstStyle>
          <a:p>
            <a:pPr lvl="0"/>
            <a:r>
              <a:rPr lang="en-US" dirty="0"/>
              <a:t>Click to edit Master text styles</a:t>
            </a:r>
          </a:p>
        </p:txBody>
      </p:sp>
      <p:sp>
        <p:nvSpPr>
          <p:cNvPr id="30" name="Content Placeholder 2">
            <a:extLst>
              <a:ext uri="{FF2B5EF4-FFF2-40B4-BE49-F238E27FC236}">
                <a16:creationId xmlns:a16="http://schemas.microsoft.com/office/drawing/2014/main" id="{B36104E6-5117-2B42-B06C-9F5A92637376}"/>
              </a:ext>
            </a:extLst>
          </p:cNvPr>
          <p:cNvSpPr>
            <a:spLocks noGrp="1"/>
          </p:cNvSpPr>
          <p:nvPr>
            <p:ph sz="half" idx="10"/>
          </p:nvPr>
        </p:nvSpPr>
        <p:spPr>
          <a:xfrm>
            <a:off x="3013657" y="2699689"/>
            <a:ext cx="8305105" cy="3281386"/>
          </a:xfrm>
        </p:spPr>
        <p:txBody>
          <a:bodyPr>
            <a:noAutofit/>
          </a:bodyPr>
          <a:lstStyle>
            <a:lvl1pPr marL="0" indent="0">
              <a:lnSpc>
                <a:spcPct val="100000"/>
              </a:lnSpc>
              <a:buNone/>
              <a:defRPr sz="2000">
                <a:solidFill>
                  <a:schemeClr val="tx1"/>
                </a:solidFill>
              </a:defRPr>
            </a:lvl1pPr>
          </a:lstStyle>
          <a:p>
            <a:pPr lvl="0"/>
            <a:r>
              <a:rPr lang="en-US" dirty="0"/>
              <a:t>Click to edit Master text styles</a:t>
            </a:r>
          </a:p>
        </p:txBody>
      </p:sp>
      <p:sp>
        <p:nvSpPr>
          <p:cNvPr id="6" name="Right Triangle 5">
            <a:extLst>
              <a:ext uri="{FF2B5EF4-FFF2-40B4-BE49-F238E27FC236}">
                <a16:creationId xmlns:a16="http://schemas.microsoft.com/office/drawing/2014/main" id="{D347F70F-DC6D-5540-8D69-B14E44EA8FAB}"/>
              </a:ext>
            </a:extLst>
          </p:cNvPr>
          <p:cNvSpPr/>
          <p:nvPr userDrawn="1"/>
        </p:nvSpPr>
        <p:spPr>
          <a:xfrm rot="5400000">
            <a:off x="-2569498" y="2518279"/>
            <a:ext cx="8904161" cy="1821441"/>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4DCF7DC3-32C6-F844-A582-2F12837CE1BB}"/>
              </a:ext>
            </a:extLst>
          </p:cNvPr>
          <p:cNvPicPr>
            <a:picLocks noChangeAspect="1"/>
          </p:cNvPicPr>
          <p:nvPr userDrawn="1"/>
        </p:nvPicPr>
        <p:blipFill>
          <a:blip r:embed="rId2">
            <a:alphaModFix amt="20000"/>
          </a:blip>
          <a:stretch>
            <a:fillRect/>
          </a:stretch>
        </p:blipFill>
        <p:spPr>
          <a:xfrm rot="980004">
            <a:off x="-1149580" y="-95096"/>
            <a:ext cx="3810627" cy="3302544"/>
          </a:xfrm>
          <a:prstGeom prst="rect">
            <a:avLst/>
          </a:prstGeom>
          <a:effectLst/>
        </p:spPr>
      </p:pic>
      <p:pic>
        <p:nvPicPr>
          <p:cNvPr id="4" name="Picture 3">
            <a:extLst>
              <a:ext uri="{FF2B5EF4-FFF2-40B4-BE49-F238E27FC236}">
                <a16:creationId xmlns:a16="http://schemas.microsoft.com/office/drawing/2014/main" id="{53521500-C9B8-7C47-8513-B2F1BD320295}"/>
              </a:ext>
            </a:extLst>
          </p:cNvPr>
          <p:cNvPicPr>
            <a:picLocks noChangeAspect="1"/>
          </p:cNvPicPr>
          <p:nvPr userDrawn="1"/>
        </p:nvPicPr>
        <p:blipFill>
          <a:blip r:embed="rId3"/>
          <a:stretch>
            <a:fillRect/>
          </a:stretch>
        </p:blipFill>
        <p:spPr>
          <a:xfrm rot="21027601">
            <a:off x="194872" y="2501664"/>
            <a:ext cx="2619803" cy="2619803"/>
          </a:xfrm>
          <a:prstGeom prst="rect">
            <a:avLst/>
          </a:prstGeom>
          <a:ln>
            <a:noFill/>
          </a:ln>
          <a:effectLst>
            <a:outerShdw blurRad="165100" dist="165100" dir="2700000" sx="98000" sy="98000" algn="tl" rotWithShape="0">
              <a:srgbClr val="333333">
                <a:alpha val="25000"/>
              </a:srgbClr>
            </a:outerShdw>
          </a:effectLst>
        </p:spPr>
      </p:pic>
      <p:pic>
        <p:nvPicPr>
          <p:cNvPr id="12" name="Picture 11">
            <a:extLst>
              <a:ext uri="{FF2B5EF4-FFF2-40B4-BE49-F238E27FC236}">
                <a16:creationId xmlns:a16="http://schemas.microsoft.com/office/drawing/2014/main" id="{DFF6C47B-A5D0-4F4A-BB10-5BBCBC876DFD}"/>
              </a:ext>
            </a:extLst>
          </p:cNvPr>
          <p:cNvPicPr>
            <a:picLocks noChangeAspect="1"/>
          </p:cNvPicPr>
          <p:nvPr userDrawn="1"/>
        </p:nvPicPr>
        <p:blipFill>
          <a:blip r:embed="rId4" cstate="hqprint">
            <a:alphaModFix amt="20000"/>
            <a:extLst>
              <a:ext uri="{28A0092B-C50C-407E-A947-70E740481C1C}">
                <a14:useLocalDpi xmlns:a14="http://schemas.microsoft.com/office/drawing/2010/main"/>
              </a:ext>
            </a:extLst>
          </a:blip>
          <a:stretch>
            <a:fillRect/>
          </a:stretch>
        </p:blipFill>
        <p:spPr>
          <a:xfrm rot="19628078">
            <a:off x="-143221" y="4912557"/>
            <a:ext cx="1426674" cy="1236451"/>
          </a:xfrm>
          <a:prstGeom prst="rect">
            <a:avLst/>
          </a:prstGeom>
          <a:effectLst/>
        </p:spPr>
      </p:pic>
    </p:spTree>
    <p:extLst>
      <p:ext uri="{BB962C8B-B14F-4D97-AF65-F5344CB8AC3E}">
        <p14:creationId xmlns:p14="http://schemas.microsoft.com/office/powerpoint/2010/main" val="1781792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Column Plai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38F0ADA-7C22-DB43-8625-43FBFE8F84DE}"/>
              </a:ext>
            </a:extLst>
          </p:cNvPr>
          <p:cNvSpPr>
            <a:spLocks noGrp="1"/>
          </p:cNvSpPr>
          <p:nvPr>
            <p:ph type="title"/>
          </p:nvPr>
        </p:nvSpPr>
        <p:spPr>
          <a:xfrm>
            <a:off x="873238" y="1078631"/>
            <a:ext cx="10445526" cy="970712"/>
          </a:xfrm>
        </p:spPr>
        <p:txBody>
          <a:bodyPr>
            <a:noAutofit/>
          </a:bodyPr>
          <a:lstStyle>
            <a:lvl1pPr>
              <a:defRPr sz="4000"/>
            </a:lvl1pPr>
          </a:lstStyle>
          <a:p>
            <a:r>
              <a:rPr lang="en-US" dirty="0"/>
              <a:t>Click to edit Master title style</a:t>
            </a:r>
          </a:p>
        </p:txBody>
      </p:sp>
      <p:sp>
        <p:nvSpPr>
          <p:cNvPr id="13" name="Content Placeholder 2">
            <a:extLst>
              <a:ext uri="{FF2B5EF4-FFF2-40B4-BE49-F238E27FC236}">
                <a16:creationId xmlns:a16="http://schemas.microsoft.com/office/drawing/2014/main" id="{531504C2-032D-0F41-B61B-F22BF3F22C9E}"/>
              </a:ext>
            </a:extLst>
          </p:cNvPr>
          <p:cNvSpPr>
            <a:spLocks noGrp="1"/>
          </p:cNvSpPr>
          <p:nvPr>
            <p:ph sz="half" idx="1"/>
          </p:nvPr>
        </p:nvSpPr>
        <p:spPr>
          <a:xfrm>
            <a:off x="873237" y="2184280"/>
            <a:ext cx="10445525" cy="3781805"/>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a:extLst>
              <a:ext uri="{FF2B5EF4-FFF2-40B4-BE49-F238E27FC236}">
                <a16:creationId xmlns:a16="http://schemas.microsoft.com/office/drawing/2014/main" id="{1E624A11-C682-224C-AE79-F2CB400D0866}"/>
              </a:ext>
            </a:extLst>
          </p:cNvPr>
          <p:cNvSpPr/>
          <p:nvPr userDrawn="1"/>
        </p:nvSpPr>
        <p:spPr>
          <a:xfrm>
            <a:off x="0" y="0"/>
            <a:ext cx="12192000" cy="4497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4333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ingle Column Plain">
    <p:spTree>
      <p:nvGrpSpPr>
        <p:cNvPr id="1" name=""/>
        <p:cNvGrpSpPr/>
        <p:nvPr/>
      </p:nvGrpSpPr>
      <p:grpSpPr>
        <a:xfrm>
          <a:off x="0" y="0"/>
          <a:ext cx="0" cy="0"/>
          <a:chOff x="0" y="0"/>
          <a:chExt cx="0" cy="0"/>
        </a:xfrm>
      </p:grpSpPr>
      <p:sp>
        <p:nvSpPr>
          <p:cNvPr id="3" name="Chart Placeholder 2">
            <a:extLst>
              <a:ext uri="{FF2B5EF4-FFF2-40B4-BE49-F238E27FC236}">
                <a16:creationId xmlns:a16="http://schemas.microsoft.com/office/drawing/2014/main" id="{3B117B3E-BDBB-B64F-8EC8-81811261C438}"/>
              </a:ext>
            </a:extLst>
          </p:cNvPr>
          <p:cNvSpPr>
            <a:spLocks noGrp="1"/>
          </p:cNvSpPr>
          <p:nvPr>
            <p:ph type="chart" sz="quarter" idx="10"/>
          </p:nvPr>
        </p:nvSpPr>
        <p:spPr>
          <a:xfrm>
            <a:off x="873238" y="1289153"/>
            <a:ext cx="10445524" cy="4706913"/>
          </a:xfrm>
        </p:spPr>
        <p:txBody>
          <a:bodyPr/>
          <a:lstStyle/>
          <a:p>
            <a:endParaRPr lang="en-US"/>
          </a:p>
        </p:txBody>
      </p:sp>
      <p:sp>
        <p:nvSpPr>
          <p:cNvPr id="10" name="Rectangle 9">
            <a:extLst>
              <a:ext uri="{FF2B5EF4-FFF2-40B4-BE49-F238E27FC236}">
                <a16:creationId xmlns:a16="http://schemas.microsoft.com/office/drawing/2014/main" id="{F42B1F7D-8FD0-9B40-B0AC-EA402D8E58C3}"/>
              </a:ext>
            </a:extLst>
          </p:cNvPr>
          <p:cNvSpPr/>
          <p:nvPr userDrawn="1"/>
        </p:nvSpPr>
        <p:spPr>
          <a:xfrm>
            <a:off x="0" y="0"/>
            <a:ext cx="12192000" cy="4497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10518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Plai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38F0ADA-7C22-DB43-8625-43FBFE8F84DE}"/>
              </a:ext>
            </a:extLst>
          </p:cNvPr>
          <p:cNvSpPr>
            <a:spLocks noGrp="1"/>
          </p:cNvSpPr>
          <p:nvPr>
            <p:ph type="title"/>
          </p:nvPr>
        </p:nvSpPr>
        <p:spPr>
          <a:xfrm>
            <a:off x="873239" y="944829"/>
            <a:ext cx="10445524" cy="970712"/>
          </a:xfrm>
        </p:spPr>
        <p:txBody>
          <a:bodyPr>
            <a:noAutofit/>
          </a:bodyPr>
          <a:lstStyle>
            <a:lvl1pPr>
              <a:defRPr sz="4000"/>
            </a:lvl1pPr>
          </a:lstStyle>
          <a:p>
            <a:r>
              <a:rPr lang="en-US" dirty="0"/>
              <a:t>Click to edit Master title style</a:t>
            </a:r>
          </a:p>
        </p:txBody>
      </p:sp>
      <p:sp>
        <p:nvSpPr>
          <p:cNvPr id="13" name="Content Placeholder 2">
            <a:extLst>
              <a:ext uri="{FF2B5EF4-FFF2-40B4-BE49-F238E27FC236}">
                <a16:creationId xmlns:a16="http://schemas.microsoft.com/office/drawing/2014/main" id="{531504C2-032D-0F41-B61B-F22BF3F22C9E}"/>
              </a:ext>
            </a:extLst>
          </p:cNvPr>
          <p:cNvSpPr>
            <a:spLocks noGrp="1"/>
          </p:cNvSpPr>
          <p:nvPr>
            <p:ph sz="half" idx="1"/>
          </p:nvPr>
        </p:nvSpPr>
        <p:spPr>
          <a:xfrm>
            <a:off x="873238" y="2050478"/>
            <a:ext cx="4992913" cy="40355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a:extLst>
              <a:ext uri="{FF2B5EF4-FFF2-40B4-BE49-F238E27FC236}">
                <a16:creationId xmlns:a16="http://schemas.microsoft.com/office/drawing/2014/main" id="{BED18612-F21B-5F43-9A04-44B4E0D3DADA}"/>
              </a:ext>
            </a:extLst>
          </p:cNvPr>
          <p:cNvSpPr>
            <a:spLocks noGrp="1"/>
          </p:cNvSpPr>
          <p:nvPr>
            <p:ph sz="half" idx="10"/>
          </p:nvPr>
        </p:nvSpPr>
        <p:spPr>
          <a:xfrm>
            <a:off x="6325850" y="2050478"/>
            <a:ext cx="4992912" cy="403552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Rectangle 1">
            <a:extLst>
              <a:ext uri="{FF2B5EF4-FFF2-40B4-BE49-F238E27FC236}">
                <a16:creationId xmlns:a16="http://schemas.microsoft.com/office/drawing/2014/main" id="{0447142A-DADF-F944-819F-3E5D25E30F82}"/>
              </a:ext>
            </a:extLst>
          </p:cNvPr>
          <p:cNvSpPr/>
          <p:nvPr userDrawn="1"/>
        </p:nvSpPr>
        <p:spPr>
          <a:xfrm>
            <a:off x="0" y="0"/>
            <a:ext cx="12192000" cy="4497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62767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wo Column Plai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B962A72-8CBC-4349-A2E0-F8A802D4FDB4}"/>
              </a:ext>
            </a:extLst>
          </p:cNvPr>
          <p:cNvSpPr/>
          <p:nvPr userDrawn="1"/>
        </p:nvSpPr>
        <p:spPr>
          <a:xfrm>
            <a:off x="8113488" y="3485612"/>
            <a:ext cx="3234117" cy="25254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323E90C-151D-5449-86D6-F3D2BCF99710}"/>
              </a:ext>
            </a:extLst>
          </p:cNvPr>
          <p:cNvSpPr/>
          <p:nvPr userDrawn="1"/>
        </p:nvSpPr>
        <p:spPr>
          <a:xfrm>
            <a:off x="4485868" y="3485612"/>
            <a:ext cx="3234117" cy="25254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C7BAF1D-8C39-AD40-A182-54D3778F21A4}"/>
              </a:ext>
            </a:extLst>
          </p:cNvPr>
          <p:cNvSpPr/>
          <p:nvPr userDrawn="1"/>
        </p:nvSpPr>
        <p:spPr>
          <a:xfrm>
            <a:off x="873238" y="3485612"/>
            <a:ext cx="3234117" cy="25254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12">
            <a:extLst>
              <a:ext uri="{FF2B5EF4-FFF2-40B4-BE49-F238E27FC236}">
                <a16:creationId xmlns:a16="http://schemas.microsoft.com/office/drawing/2014/main" id="{4959E3CC-5412-244E-88EA-59CC538EC47C}"/>
              </a:ext>
            </a:extLst>
          </p:cNvPr>
          <p:cNvSpPr>
            <a:spLocks noGrp="1"/>
          </p:cNvSpPr>
          <p:nvPr>
            <p:ph type="pic" sz="quarter" idx="14"/>
          </p:nvPr>
        </p:nvSpPr>
        <p:spPr>
          <a:xfrm>
            <a:off x="4493260" y="1718307"/>
            <a:ext cx="3205480" cy="1743122"/>
          </a:xfrm>
          <a:prstGeom prst="rect">
            <a:avLst/>
          </a:prstGeom>
        </p:spPr>
        <p:txBody>
          <a:bodyPr>
            <a:normAutofit/>
          </a:bodyPr>
          <a:lstStyle>
            <a:lvl1pPr marL="0" indent="0" algn="ctr">
              <a:buNone/>
              <a:defRPr sz="1800">
                <a:solidFill>
                  <a:schemeClr val="tx1"/>
                </a:solidFill>
              </a:defRPr>
            </a:lvl1pPr>
          </a:lstStyle>
          <a:p>
            <a:endParaRPr lang="en-US"/>
          </a:p>
        </p:txBody>
      </p:sp>
      <p:sp>
        <p:nvSpPr>
          <p:cNvPr id="8" name="Picture Placeholder 12">
            <a:extLst>
              <a:ext uri="{FF2B5EF4-FFF2-40B4-BE49-F238E27FC236}">
                <a16:creationId xmlns:a16="http://schemas.microsoft.com/office/drawing/2014/main" id="{2222B8C1-AA69-4B49-A1A9-A7127BDFD149}"/>
              </a:ext>
            </a:extLst>
          </p:cNvPr>
          <p:cNvSpPr>
            <a:spLocks noGrp="1"/>
          </p:cNvSpPr>
          <p:nvPr>
            <p:ph type="pic" sz="quarter" idx="20"/>
          </p:nvPr>
        </p:nvSpPr>
        <p:spPr>
          <a:xfrm>
            <a:off x="873238" y="1718307"/>
            <a:ext cx="3205480" cy="1743122"/>
          </a:xfrm>
          <a:prstGeom prst="rect">
            <a:avLst/>
          </a:prstGeom>
        </p:spPr>
        <p:txBody>
          <a:bodyPr>
            <a:normAutofit/>
          </a:bodyPr>
          <a:lstStyle>
            <a:lvl1pPr marL="0" indent="0" algn="ctr">
              <a:buNone/>
              <a:defRPr sz="1800">
                <a:solidFill>
                  <a:schemeClr val="tx1"/>
                </a:solidFill>
              </a:defRPr>
            </a:lvl1pPr>
          </a:lstStyle>
          <a:p>
            <a:endParaRPr lang="en-US" dirty="0"/>
          </a:p>
        </p:txBody>
      </p:sp>
      <p:sp>
        <p:nvSpPr>
          <p:cNvPr id="9" name="Picture Placeholder 12">
            <a:extLst>
              <a:ext uri="{FF2B5EF4-FFF2-40B4-BE49-F238E27FC236}">
                <a16:creationId xmlns:a16="http://schemas.microsoft.com/office/drawing/2014/main" id="{4CCA7A55-9FB7-C54A-B864-79564FF2356B}"/>
              </a:ext>
            </a:extLst>
          </p:cNvPr>
          <p:cNvSpPr>
            <a:spLocks noGrp="1"/>
          </p:cNvSpPr>
          <p:nvPr>
            <p:ph type="pic" sz="quarter" idx="21"/>
          </p:nvPr>
        </p:nvSpPr>
        <p:spPr>
          <a:xfrm>
            <a:off x="8110742" y="1718307"/>
            <a:ext cx="3205480" cy="1743122"/>
          </a:xfrm>
          <a:prstGeom prst="rect">
            <a:avLst/>
          </a:prstGeom>
        </p:spPr>
        <p:txBody>
          <a:bodyPr>
            <a:normAutofit/>
          </a:bodyPr>
          <a:lstStyle>
            <a:lvl1pPr marL="0" indent="0" algn="ctr">
              <a:buNone/>
              <a:defRPr sz="1800">
                <a:solidFill>
                  <a:schemeClr val="tx1"/>
                </a:solidFill>
              </a:defRPr>
            </a:lvl1pPr>
          </a:lstStyle>
          <a:p>
            <a:endParaRPr lang="en-US" dirty="0"/>
          </a:p>
        </p:txBody>
      </p:sp>
      <p:sp>
        <p:nvSpPr>
          <p:cNvPr id="16" name="Title 1">
            <a:extLst>
              <a:ext uri="{FF2B5EF4-FFF2-40B4-BE49-F238E27FC236}">
                <a16:creationId xmlns:a16="http://schemas.microsoft.com/office/drawing/2014/main" id="{87134E4A-4C8F-7C4D-8EEC-80EA4A537103}"/>
              </a:ext>
            </a:extLst>
          </p:cNvPr>
          <p:cNvSpPr>
            <a:spLocks noGrp="1"/>
          </p:cNvSpPr>
          <p:nvPr>
            <p:ph type="title"/>
          </p:nvPr>
        </p:nvSpPr>
        <p:spPr>
          <a:xfrm>
            <a:off x="864296" y="719976"/>
            <a:ext cx="10451925" cy="970712"/>
          </a:xfrm>
        </p:spPr>
        <p:txBody>
          <a:bodyPr>
            <a:noAutofit/>
          </a:bodyPr>
          <a:lstStyle>
            <a:lvl1pPr>
              <a:defRPr sz="4000">
                <a:solidFill>
                  <a:schemeClr val="accent2"/>
                </a:solidFill>
              </a:defRPr>
            </a:lvl1pPr>
          </a:lstStyle>
          <a:p>
            <a:r>
              <a:rPr lang="en-US" dirty="0"/>
              <a:t>Click to edit Master title style</a:t>
            </a:r>
          </a:p>
        </p:txBody>
      </p:sp>
      <p:sp>
        <p:nvSpPr>
          <p:cNvPr id="20" name="Text Placeholder 2">
            <a:extLst>
              <a:ext uri="{FF2B5EF4-FFF2-40B4-BE49-F238E27FC236}">
                <a16:creationId xmlns:a16="http://schemas.microsoft.com/office/drawing/2014/main" id="{87365913-43B5-584D-AF3D-3A606C340C53}"/>
              </a:ext>
            </a:extLst>
          </p:cNvPr>
          <p:cNvSpPr>
            <a:spLocks noGrp="1"/>
          </p:cNvSpPr>
          <p:nvPr>
            <p:ph type="body" idx="24" hasCustomPrompt="1"/>
          </p:nvPr>
        </p:nvSpPr>
        <p:spPr>
          <a:xfrm>
            <a:off x="1122401" y="3782859"/>
            <a:ext cx="2718149" cy="1934769"/>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
        <p:nvSpPr>
          <p:cNvPr id="22" name="Text Placeholder 2">
            <a:extLst>
              <a:ext uri="{FF2B5EF4-FFF2-40B4-BE49-F238E27FC236}">
                <a16:creationId xmlns:a16="http://schemas.microsoft.com/office/drawing/2014/main" id="{A3BEE44F-08F8-3441-A2FF-38B3E59142FC}"/>
              </a:ext>
            </a:extLst>
          </p:cNvPr>
          <p:cNvSpPr>
            <a:spLocks noGrp="1"/>
          </p:cNvSpPr>
          <p:nvPr>
            <p:ph type="body" idx="25" hasCustomPrompt="1"/>
          </p:nvPr>
        </p:nvSpPr>
        <p:spPr>
          <a:xfrm>
            <a:off x="4737959" y="3782859"/>
            <a:ext cx="2718149" cy="1934769"/>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
        <p:nvSpPr>
          <p:cNvPr id="23" name="Text Placeholder 2">
            <a:extLst>
              <a:ext uri="{FF2B5EF4-FFF2-40B4-BE49-F238E27FC236}">
                <a16:creationId xmlns:a16="http://schemas.microsoft.com/office/drawing/2014/main" id="{1471578E-755A-2145-A248-DB22EA328391}"/>
              </a:ext>
            </a:extLst>
          </p:cNvPr>
          <p:cNvSpPr>
            <a:spLocks noGrp="1"/>
          </p:cNvSpPr>
          <p:nvPr>
            <p:ph type="body" idx="26" hasCustomPrompt="1"/>
          </p:nvPr>
        </p:nvSpPr>
        <p:spPr>
          <a:xfrm>
            <a:off x="8364028" y="3782859"/>
            <a:ext cx="2718149" cy="1934769"/>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Tree>
    <p:extLst>
      <p:ext uri="{BB962C8B-B14F-4D97-AF65-F5344CB8AC3E}">
        <p14:creationId xmlns:p14="http://schemas.microsoft.com/office/powerpoint/2010/main" val="29741704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8C9D20C-F84C-BD4B-8017-5F1A23B2A0F7}"/>
              </a:ext>
            </a:extLst>
          </p:cNvPr>
          <p:cNvSpPr/>
          <p:nvPr userDrawn="1"/>
        </p:nvSpPr>
        <p:spPr>
          <a:xfrm>
            <a:off x="0" y="-258581"/>
            <a:ext cx="12192000" cy="3687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826C57C-3BAB-AD44-AA2C-697D4CF5DABB}"/>
              </a:ext>
            </a:extLst>
          </p:cNvPr>
          <p:cNvPicPr>
            <a:picLocks noChangeAspect="1"/>
          </p:cNvPicPr>
          <p:nvPr userDrawn="1"/>
        </p:nvPicPr>
        <p:blipFill>
          <a:blip r:embed="rId2"/>
          <a:stretch>
            <a:fillRect/>
          </a:stretch>
        </p:blipFill>
        <p:spPr>
          <a:xfrm>
            <a:off x="634871" y="470843"/>
            <a:ext cx="2251178" cy="2243598"/>
          </a:xfrm>
          <a:prstGeom prst="rect">
            <a:avLst/>
          </a:prstGeom>
        </p:spPr>
      </p:pic>
      <p:sp>
        <p:nvSpPr>
          <p:cNvPr id="8" name="Title 1">
            <a:extLst>
              <a:ext uri="{FF2B5EF4-FFF2-40B4-BE49-F238E27FC236}">
                <a16:creationId xmlns:a16="http://schemas.microsoft.com/office/drawing/2014/main" id="{F734CE5A-1574-5645-AA66-ED174DC69491}"/>
              </a:ext>
            </a:extLst>
          </p:cNvPr>
          <p:cNvSpPr>
            <a:spLocks noGrp="1"/>
          </p:cNvSpPr>
          <p:nvPr>
            <p:ph type="title"/>
          </p:nvPr>
        </p:nvSpPr>
        <p:spPr>
          <a:xfrm>
            <a:off x="3720230" y="420726"/>
            <a:ext cx="7633569" cy="970712"/>
          </a:xfrm>
        </p:spPr>
        <p:txBody>
          <a:bodyPr>
            <a:noAutofit/>
          </a:bodyPr>
          <a:lstStyle>
            <a:lvl1pPr>
              <a:defRPr sz="4000">
                <a:solidFill>
                  <a:schemeClr val="bg1"/>
                </a:solidFill>
              </a:defRPr>
            </a:lvl1pPr>
          </a:lstStyle>
          <a:p>
            <a:r>
              <a:rPr lang="en-US" dirty="0"/>
              <a:t>Click to edit Master title style</a:t>
            </a:r>
          </a:p>
        </p:txBody>
      </p:sp>
      <p:sp>
        <p:nvSpPr>
          <p:cNvPr id="9" name="Content Placeholder 2">
            <a:extLst>
              <a:ext uri="{FF2B5EF4-FFF2-40B4-BE49-F238E27FC236}">
                <a16:creationId xmlns:a16="http://schemas.microsoft.com/office/drawing/2014/main" id="{12268DFF-7250-9D4D-8EEA-C462544A53FC}"/>
              </a:ext>
            </a:extLst>
          </p:cNvPr>
          <p:cNvSpPr>
            <a:spLocks noGrp="1"/>
          </p:cNvSpPr>
          <p:nvPr>
            <p:ph sz="half" idx="1"/>
          </p:nvPr>
        </p:nvSpPr>
        <p:spPr>
          <a:xfrm>
            <a:off x="3720230" y="1526375"/>
            <a:ext cx="7633568" cy="1279455"/>
          </a:xfrm>
        </p:spPr>
        <p:txBody>
          <a:bodyPr>
            <a:noAutofit/>
          </a:bodyPr>
          <a:lstStyle>
            <a:lvl1pPr marL="0" indent="0">
              <a:buNone/>
              <a:defRPr>
                <a:solidFill>
                  <a:schemeClr val="bg1"/>
                </a:solidFill>
              </a:defRPr>
            </a:lvl1pPr>
          </a:lstStyle>
          <a:p>
            <a:pPr lvl="0"/>
            <a:r>
              <a:rPr lang="en-US" dirty="0"/>
              <a:t>Click to edit Master text styles</a:t>
            </a:r>
          </a:p>
        </p:txBody>
      </p:sp>
      <p:sp>
        <p:nvSpPr>
          <p:cNvPr id="15" name="Text Placeholder 2">
            <a:extLst>
              <a:ext uri="{FF2B5EF4-FFF2-40B4-BE49-F238E27FC236}">
                <a16:creationId xmlns:a16="http://schemas.microsoft.com/office/drawing/2014/main" id="{D8AC73AA-F5E4-714A-A699-1F2FC9A4FC0D}"/>
              </a:ext>
            </a:extLst>
          </p:cNvPr>
          <p:cNvSpPr>
            <a:spLocks noGrp="1"/>
          </p:cNvSpPr>
          <p:nvPr>
            <p:ph type="body" idx="14" hasCustomPrompt="1"/>
          </p:nvPr>
        </p:nvSpPr>
        <p:spPr>
          <a:xfrm>
            <a:off x="838200" y="4008329"/>
            <a:ext cx="10515596" cy="1954060"/>
          </a:xfrm>
        </p:spPr>
        <p:txBody>
          <a:bodyPr>
            <a:noAutofit/>
          </a:bodyPr>
          <a:lstStyle>
            <a:lvl1pPr marL="0" indent="0" algn="l">
              <a:lnSpc>
                <a:spcPct val="100000"/>
              </a:lnSpc>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Tree>
    <p:extLst>
      <p:ext uri="{BB962C8B-B14F-4D97-AF65-F5344CB8AC3E}">
        <p14:creationId xmlns:p14="http://schemas.microsoft.com/office/powerpoint/2010/main" val="42544304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947772D-8393-C346-B48D-1C184C3202C2}"/>
              </a:ext>
            </a:extLst>
          </p:cNvPr>
          <p:cNvSpPr/>
          <p:nvPr userDrawn="1"/>
        </p:nvSpPr>
        <p:spPr>
          <a:xfrm>
            <a:off x="9244208" y="5179521"/>
            <a:ext cx="3230107" cy="9713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36E3C727-EE60-3849-B89B-E3FB2612F6E3}"/>
              </a:ext>
            </a:extLst>
          </p:cNvPr>
          <p:cNvSpPr/>
          <p:nvPr userDrawn="1"/>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CF4B1EB9-F7E1-9E4B-B656-491EB1B74BAA}"/>
              </a:ext>
            </a:extLst>
          </p:cNvPr>
          <p:cNvSpPr>
            <a:spLocks noGrp="1"/>
          </p:cNvSpPr>
          <p:nvPr>
            <p:ph type="title"/>
          </p:nvPr>
        </p:nvSpPr>
        <p:spPr>
          <a:xfrm>
            <a:off x="776614" y="719975"/>
            <a:ext cx="4647155" cy="1710074"/>
          </a:xfrm>
        </p:spPr>
        <p:txBody>
          <a:bodyPr>
            <a:noAutofit/>
          </a:bodyPr>
          <a:lstStyle>
            <a:lvl1pPr>
              <a:defRPr sz="4000">
                <a:solidFill>
                  <a:schemeClr val="accent2"/>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8729E522-4BE7-DD43-93A7-94BE9B4672A0}"/>
              </a:ext>
            </a:extLst>
          </p:cNvPr>
          <p:cNvSpPr>
            <a:spLocks noGrp="1"/>
          </p:cNvSpPr>
          <p:nvPr>
            <p:ph sz="half" idx="1"/>
          </p:nvPr>
        </p:nvSpPr>
        <p:spPr>
          <a:xfrm>
            <a:off x="776614" y="2655518"/>
            <a:ext cx="4647156" cy="3482507"/>
          </a:xfrm>
        </p:spPr>
        <p:txBody>
          <a:bodyPr>
            <a:noAutofit/>
          </a:bodyPr>
          <a:lstStyle>
            <a:lvl1pPr>
              <a:defRPr>
                <a:solidFill>
                  <a:schemeClr val="accent3"/>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1CE7F830-D9B6-EB4D-B8A4-2B18CA7020E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563724" y="5401719"/>
            <a:ext cx="2313670" cy="526923"/>
          </a:xfrm>
          <a:prstGeom prst="rect">
            <a:avLst/>
          </a:prstGeom>
        </p:spPr>
      </p:pic>
    </p:spTree>
    <p:extLst>
      <p:ext uri="{BB962C8B-B14F-4D97-AF65-F5344CB8AC3E}">
        <p14:creationId xmlns:p14="http://schemas.microsoft.com/office/powerpoint/2010/main" val="42527867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4F8B08D-3224-9845-8425-D3560BD2AFC7}"/>
              </a:ext>
            </a:extLst>
          </p:cNvPr>
          <p:cNvGrpSpPr/>
          <p:nvPr userDrawn="1"/>
        </p:nvGrpSpPr>
        <p:grpSpPr>
          <a:xfrm>
            <a:off x="0" y="-1023081"/>
            <a:ext cx="6557014" cy="8904161"/>
            <a:chOff x="0" y="-1023081"/>
            <a:chExt cx="6557014" cy="8904161"/>
          </a:xfrm>
        </p:grpSpPr>
        <p:sp>
          <p:nvSpPr>
            <p:cNvPr id="7" name="Right Triangle 6">
              <a:extLst>
                <a:ext uri="{FF2B5EF4-FFF2-40B4-BE49-F238E27FC236}">
                  <a16:creationId xmlns:a16="http://schemas.microsoft.com/office/drawing/2014/main" id="{4E906A0F-518B-A74C-AF02-B2EFB4AB156C}"/>
                </a:ext>
              </a:extLst>
            </p:cNvPr>
            <p:cNvSpPr/>
            <p:nvPr userDrawn="1"/>
          </p:nvSpPr>
          <p:spPr>
            <a:xfrm rot="5400000">
              <a:off x="1194213" y="2518279"/>
              <a:ext cx="8904161" cy="1821441"/>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971D69B-6C59-8C4E-AC22-951DDFC497D4}"/>
                </a:ext>
              </a:extLst>
            </p:cNvPr>
            <p:cNvSpPr/>
            <p:nvPr userDrawn="1"/>
          </p:nvSpPr>
          <p:spPr>
            <a:xfrm>
              <a:off x="0" y="0"/>
              <a:ext cx="488429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Picture 13">
            <a:extLst>
              <a:ext uri="{FF2B5EF4-FFF2-40B4-BE49-F238E27FC236}">
                <a16:creationId xmlns:a16="http://schemas.microsoft.com/office/drawing/2014/main" id="{214EEDF8-08FB-7843-889B-D78F7AE7DE14}"/>
              </a:ext>
            </a:extLst>
          </p:cNvPr>
          <p:cNvPicPr>
            <a:picLocks noChangeAspect="1"/>
          </p:cNvPicPr>
          <p:nvPr userDrawn="1"/>
        </p:nvPicPr>
        <p:blipFill>
          <a:blip r:embed="rId2">
            <a:alphaModFix amt="10000"/>
          </a:blip>
          <a:stretch>
            <a:fillRect/>
          </a:stretch>
        </p:blipFill>
        <p:spPr>
          <a:xfrm>
            <a:off x="-911903" y="-1"/>
            <a:ext cx="6858000" cy="6858000"/>
          </a:xfrm>
          <a:prstGeom prst="rect">
            <a:avLst/>
          </a:prstGeom>
        </p:spPr>
      </p:pic>
      <p:sp>
        <p:nvSpPr>
          <p:cNvPr id="9" name="Title 1">
            <a:extLst>
              <a:ext uri="{FF2B5EF4-FFF2-40B4-BE49-F238E27FC236}">
                <a16:creationId xmlns:a16="http://schemas.microsoft.com/office/drawing/2014/main" id="{4F9B30CB-F234-6E47-92B3-26B778BF1F04}"/>
              </a:ext>
            </a:extLst>
          </p:cNvPr>
          <p:cNvSpPr>
            <a:spLocks noGrp="1"/>
          </p:cNvSpPr>
          <p:nvPr>
            <p:ph type="title"/>
          </p:nvPr>
        </p:nvSpPr>
        <p:spPr>
          <a:xfrm>
            <a:off x="6498235" y="719975"/>
            <a:ext cx="4790341" cy="1710074"/>
          </a:xfrm>
        </p:spPr>
        <p:txBody>
          <a:bodyPr>
            <a:noAutofit/>
          </a:bodyPr>
          <a:lstStyle>
            <a:lvl1pPr>
              <a:defRPr sz="4000">
                <a:solidFill>
                  <a:schemeClr val="accent2"/>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4B06F53A-F28B-8A41-ABFA-62151A5F6583}"/>
              </a:ext>
            </a:extLst>
          </p:cNvPr>
          <p:cNvSpPr>
            <a:spLocks noGrp="1"/>
          </p:cNvSpPr>
          <p:nvPr>
            <p:ph sz="half" idx="1"/>
          </p:nvPr>
        </p:nvSpPr>
        <p:spPr>
          <a:xfrm>
            <a:off x="6498235" y="2655518"/>
            <a:ext cx="4790342" cy="3482507"/>
          </a:xfrm>
        </p:spPr>
        <p:txBody>
          <a:bodyPr/>
          <a:lstStyle>
            <a:lvl1pPr>
              <a:defRPr>
                <a:solidFill>
                  <a:schemeClr val="accent3"/>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a:extLst>
              <a:ext uri="{FF2B5EF4-FFF2-40B4-BE49-F238E27FC236}">
                <a16:creationId xmlns:a16="http://schemas.microsoft.com/office/drawing/2014/main" id="{8EEE3786-7474-0848-B4D8-FA9889A1727C}"/>
              </a:ext>
            </a:extLst>
          </p:cNvPr>
          <p:cNvSpPr>
            <a:spLocks noGrp="1"/>
          </p:cNvSpPr>
          <p:nvPr>
            <p:ph idx="10" hasCustomPrompt="1"/>
          </p:nvPr>
        </p:nvSpPr>
        <p:spPr>
          <a:xfrm>
            <a:off x="839244" y="1022101"/>
            <a:ext cx="3642816" cy="844278"/>
          </a:xfrm>
        </p:spPr>
        <p:txBody>
          <a:bodyPr>
            <a:noAutofit/>
          </a:bodyPr>
          <a:lstStyle>
            <a:lvl1pPr marL="0" indent="0">
              <a:buNone/>
              <a:defRPr sz="3200" b="1">
                <a:solidFill>
                  <a:schemeClr val="bg1"/>
                </a:solidFill>
              </a:defRPr>
            </a:lvl1pPr>
          </a:lstStyle>
          <a:p>
            <a:pPr lvl="0"/>
            <a:r>
              <a:rPr lang="en-US" dirty="0"/>
              <a:t>Click to edit title</a:t>
            </a:r>
          </a:p>
        </p:txBody>
      </p:sp>
      <p:sp>
        <p:nvSpPr>
          <p:cNvPr id="15" name="Text Placeholder 2">
            <a:extLst>
              <a:ext uri="{FF2B5EF4-FFF2-40B4-BE49-F238E27FC236}">
                <a16:creationId xmlns:a16="http://schemas.microsoft.com/office/drawing/2014/main" id="{36C86E27-BFDB-CC4D-ADAE-EFBFF9D122C6}"/>
              </a:ext>
            </a:extLst>
          </p:cNvPr>
          <p:cNvSpPr>
            <a:spLocks noGrp="1"/>
          </p:cNvSpPr>
          <p:nvPr>
            <p:ph type="body" idx="14" hasCustomPrompt="1"/>
          </p:nvPr>
        </p:nvSpPr>
        <p:spPr>
          <a:xfrm>
            <a:off x="839244" y="2048006"/>
            <a:ext cx="3642816" cy="3757248"/>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Tree>
    <p:extLst>
      <p:ext uri="{BB962C8B-B14F-4D97-AF65-F5344CB8AC3E}">
        <p14:creationId xmlns:p14="http://schemas.microsoft.com/office/powerpoint/2010/main" val="1583797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764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cSld name="1_Title and Content">
    <p:spTree>
      <p:nvGrpSpPr>
        <p:cNvPr id="1" name=""/>
        <p:cNvGrpSpPr/>
        <p:nvPr/>
      </p:nvGrpSpPr>
      <p:grpSpPr>
        <a:xfrm>
          <a:off x="0" y="0"/>
          <a:ext cx="0" cy="0"/>
          <a:chOff x="0" y="0"/>
          <a:chExt cx="0" cy="0"/>
        </a:xfrm>
      </p:grpSpPr>
      <p:sp>
        <p:nvSpPr>
          <p:cNvPr id="7" name="Rectangle 32"/>
          <p:cNvSpPr>
            <a:spLocks noChangeArrowheads="1"/>
          </p:cNvSpPr>
          <p:nvPr userDrawn="1"/>
        </p:nvSpPr>
        <p:spPr bwMode="auto">
          <a:xfrm>
            <a:off x="0" y="0"/>
            <a:ext cx="12192000" cy="1371600"/>
          </a:xfrm>
          <a:prstGeom prst="rect">
            <a:avLst/>
          </a:prstGeom>
          <a:solidFill>
            <a:srgbClr val="0079C1"/>
          </a:solidFill>
          <a:ln w="9525">
            <a:noFill/>
            <a:miter lim="800000"/>
            <a:headEnd/>
            <a:tailEnd/>
          </a:ln>
          <a:effectLst/>
        </p:spPr>
        <p:txBody>
          <a:bodyPr wrap="none" anchor="ctr"/>
          <a:lstStyle/>
          <a:p>
            <a:pPr algn="l" rtl="0" fontAlgn="base">
              <a:spcBef>
                <a:spcPct val="0"/>
              </a:spcBef>
              <a:spcAft>
                <a:spcPct val="0"/>
              </a:spcAft>
              <a:defRPr/>
            </a:pPr>
            <a:endParaRPr lang="en-US" sz="2400" kern="1200">
              <a:solidFill>
                <a:srgbClr val="000000"/>
              </a:solidFill>
              <a:latin typeface="Times New Roman" charset="0"/>
              <a:ea typeface="+mn-ea"/>
              <a:cs typeface="+mn-cs"/>
            </a:endParaRPr>
          </a:p>
        </p:txBody>
      </p:sp>
      <p:sp>
        <p:nvSpPr>
          <p:cNvPr id="2" name="Title 1"/>
          <p:cNvSpPr>
            <a:spLocks noGrp="1"/>
          </p:cNvSpPr>
          <p:nvPr>
            <p:ph type="title"/>
          </p:nvPr>
        </p:nvSpPr>
        <p:spPr>
          <a:xfrm>
            <a:off x="609600" y="304800"/>
            <a:ext cx="10972800" cy="868362"/>
          </a:xfrm>
        </p:spPr>
        <p:txBody>
          <a:bodyPr/>
          <a:lstStyle>
            <a:lvl1pPr algn="l">
              <a:defRPr/>
            </a:lvl1pPr>
          </a:lstStyle>
          <a:p>
            <a:r>
              <a:rPr lang="en-US" dirty="0"/>
              <a:t>Click to edit Master title</a:t>
            </a:r>
          </a:p>
        </p:txBody>
      </p:sp>
      <p:sp>
        <p:nvSpPr>
          <p:cNvPr id="3" name="Content Placeholder 2"/>
          <p:cNvSpPr>
            <a:spLocks noGrp="1"/>
          </p:cNvSpPr>
          <p:nvPr>
            <p:ph idx="1"/>
          </p:nvPr>
        </p:nvSpPr>
        <p:spPr>
          <a:xfrm>
            <a:off x="609600" y="1905000"/>
            <a:ext cx="10972800" cy="4572000"/>
          </a:xfrm>
        </p:spPr>
        <p:txBody>
          <a:bodyPr>
            <a:normAutofit/>
          </a:bodyPr>
          <a:lstStyle>
            <a:lvl1pPr>
              <a:spcBef>
                <a:spcPts val="600"/>
              </a:spcBef>
              <a:spcAft>
                <a:spcPts val="600"/>
              </a:spcAft>
              <a:buFont typeface="Wingdings" pitchFamily="2" charset="2"/>
              <a:buChar char="§"/>
              <a:defRPr sz="2800"/>
            </a:lvl1pPr>
            <a:lvl2pPr>
              <a:spcBef>
                <a:spcPts val="600"/>
              </a:spcBef>
              <a:spcAft>
                <a:spcPts val="600"/>
              </a:spcAft>
              <a:defRPr sz="2400"/>
            </a:lvl2pPr>
            <a:lvl3pPr>
              <a:spcBef>
                <a:spcPts val="600"/>
              </a:spcBef>
              <a:spcAft>
                <a:spcPts val="600"/>
              </a:spcAft>
              <a:defRPr sz="2000"/>
            </a:lvl3pPr>
            <a:lvl4pPr>
              <a:spcBef>
                <a:spcPts val="600"/>
              </a:spcBef>
              <a:spcAft>
                <a:spcPts val="600"/>
              </a:spcAft>
              <a:defRPr sz="1800"/>
            </a:lvl4pPr>
            <a:lvl5pPr>
              <a:spcBef>
                <a:spcPts val="600"/>
              </a:spcBef>
              <a:spcAft>
                <a:spcPts val="60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rot="5400000">
            <a:off x="5880100" y="-4660900"/>
            <a:ext cx="431800" cy="12192000"/>
          </a:xfrm>
          <a:prstGeom prst="rect">
            <a:avLst/>
          </a:prstGeom>
          <a:solidFill>
            <a:srgbClr val="92BE5E"/>
          </a:solidFill>
          <a:ln>
            <a:solidFill>
              <a:srgbClr val="92BE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2" descr="P:\Sponsored Programs Public File\Growth\Graphics and photos\Kiwanis wordmark.bmp"/>
          <p:cNvPicPr>
            <a:picLocks noChangeAspect="1" noChangeArrowheads="1"/>
          </p:cNvPicPr>
          <p:nvPr userDrawn="1"/>
        </p:nvPicPr>
        <p:blipFill>
          <a:blip r:embed="rId2" cstate="print"/>
          <a:srcRect/>
          <a:stretch>
            <a:fillRect/>
          </a:stretch>
        </p:blipFill>
        <p:spPr bwMode="auto">
          <a:xfrm>
            <a:off x="9753600" y="6248401"/>
            <a:ext cx="1981200" cy="371475"/>
          </a:xfrm>
          <a:prstGeom prst="rect">
            <a:avLst/>
          </a:prstGeom>
          <a:noFill/>
        </p:spPr>
      </p:pic>
    </p:spTree>
    <p:extLst>
      <p:ext uri="{BB962C8B-B14F-4D97-AF65-F5344CB8AC3E}">
        <p14:creationId xmlns:p14="http://schemas.microsoft.com/office/powerpoint/2010/main" val="4085071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9D7CB5-5A42-BD4C-A1A5-26CC28AD50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FE9D32B-1208-AA43-BFB1-B9E49D55FD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B845C2C-F721-0E4E-842A-14682E1032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DAA15AB4-A426-CD44-B47F-3D2B20D509BE}" type="datetimeFigureOut">
              <a:rPr lang="en-US" smtClean="0"/>
              <a:pPr/>
              <a:t>4/10/2023</a:t>
            </a:fld>
            <a:endParaRPr lang="en-US"/>
          </a:p>
        </p:txBody>
      </p:sp>
      <p:sp>
        <p:nvSpPr>
          <p:cNvPr id="5" name="Footer Placeholder 4">
            <a:extLst>
              <a:ext uri="{FF2B5EF4-FFF2-40B4-BE49-F238E27FC236}">
                <a16:creationId xmlns:a16="http://schemas.microsoft.com/office/drawing/2014/main" id="{B2CEA6B6-CF39-004F-A0D2-5B2C343889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a:extLst>
              <a:ext uri="{FF2B5EF4-FFF2-40B4-BE49-F238E27FC236}">
                <a16:creationId xmlns:a16="http://schemas.microsoft.com/office/drawing/2014/main" id="{3BE71E30-4F59-1C42-A4A0-178B85B721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F3D3E0A8-754B-BB4E-BCC4-C7C91BE821CB}" type="slidenum">
              <a:rPr lang="en-US" smtClean="0"/>
              <a:pPr/>
              <a:t>‹#›</a:t>
            </a:fld>
            <a:endParaRPr lang="en-US"/>
          </a:p>
        </p:txBody>
      </p:sp>
    </p:spTree>
    <p:extLst>
      <p:ext uri="{BB962C8B-B14F-4D97-AF65-F5344CB8AC3E}">
        <p14:creationId xmlns:p14="http://schemas.microsoft.com/office/powerpoint/2010/main" val="1415407985"/>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7" r:id="rId3"/>
    <p:sldLayoutId id="2147483661" r:id="rId4"/>
    <p:sldLayoutId id="2147483650" r:id="rId5"/>
    <p:sldLayoutId id="2147483651" r:id="rId6"/>
    <p:sldLayoutId id="2147483652" r:id="rId7"/>
    <p:sldLayoutId id="2147483662" r:id="rId8"/>
    <p:sldLayoutId id="2147483664" r:id="rId9"/>
    <p:sldLayoutId id="2147483663" r:id="rId10"/>
    <p:sldLayoutId id="2147483665" r:id="rId11"/>
    <p:sldLayoutId id="2147483654" r:id="rId12"/>
    <p:sldLayoutId id="2147483655" r:id="rId13"/>
    <p:sldLayoutId id="2147483656" r:id="rId14"/>
    <p:sldLayoutId id="2147483666" r:id="rId15"/>
    <p:sldLayoutId id="2147483668" r:id="rId16"/>
  </p:sldLayoutIdLst>
  <p:txStyles>
    <p:titleStyle>
      <a:lvl1pPr algn="l" defTabSz="914400" rtl="0" eaLnBrk="1" latinLnBrk="0" hangingPunct="1">
        <a:lnSpc>
          <a:spcPct val="90000"/>
        </a:lnSpc>
        <a:spcBef>
          <a:spcPct val="0"/>
        </a:spcBef>
        <a:buNone/>
        <a:defRPr sz="4400" b="1" kern="1200">
          <a:solidFill>
            <a:schemeClr val="accent2"/>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hyperlink" Target="https://acl.gov/programs/aging-and-disability-networks/aging-and-disability-resource-centers" TargetMode="External"/><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hyperlink" Target="https://acl.gov/programs/aging-and-disability-networks"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image" Target="../media/image15.png"/><Relationship Id="rId18" Type="http://schemas.openxmlformats.org/officeDocument/2006/relationships/customXml" Target="../ink/ink12.xml"/><Relationship Id="rId26" Type="http://schemas.openxmlformats.org/officeDocument/2006/relationships/image" Target="../media/image19.png"/><Relationship Id="rId3" Type="http://schemas.openxmlformats.org/officeDocument/2006/relationships/customXml" Target="../ink/ink1.xml"/><Relationship Id="rId21" Type="http://schemas.openxmlformats.org/officeDocument/2006/relationships/image" Target="../media/image18.png"/><Relationship Id="rId7" Type="http://schemas.openxmlformats.org/officeDocument/2006/relationships/customXml" Target="../ink/ink3.xml"/><Relationship Id="rId12" Type="http://schemas.openxmlformats.org/officeDocument/2006/relationships/customXml" Target="../ink/ink8.xml"/><Relationship Id="rId17" Type="http://schemas.openxmlformats.org/officeDocument/2006/relationships/image" Target="../media/image16.png"/><Relationship Id="rId25" Type="http://schemas.openxmlformats.org/officeDocument/2006/relationships/customXml" Target="../ink/ink17.xml"/><Relationship Id="rId2" Type="http://schemas.openxmlformats.org/officeDocument/2006/relationships/notesSlide" Target="../notesSlides/notesSlide9.xml"/><Relationship Id="rId16" Type="http://schemas.openxmlformats.org/officeDocument/2006/relationships/customXml" Target="../ink/ink11.xml"/><Relationship Id="rId20" Type="http://schemas.openxmlformats.org/officeDocument/2006/relationships/customXml" Target="../ink/ink13.xml"/><Relationship Id="rId29" Type="http://schemas.openxmlformats.org/officeDocument/2006/relationships/customXml" Target="../ink/ink20.xml"/><Relationship Id="rId1" Type="http://schemas.openxmlformats.org/officeDocument/2006/relationships/slideLayout" Target="../slideLayouts/slideLayout9.xml"/><Relationship Id="rId6" Type="http://schemas.openxmlformats.org/officeDocument/2006/relationships/image" Target="../media/image14.png"/><Relationship Id="rId11" Type="http://schemas.openxmlformats.org/officeDocument/2006/relationships/customXml" Target="../ink/ink7.xml"/><Relationship Id="rId24" Type="http://schemas.openxmlformats.org/officeDocument/2006/relationships/customXml" Target="../ink/ink16.xml"/><Relationship Id="rId32" Type="http://schemas.openxmlformats.org/officeDocument/2006/relationships/customXml" Target="../ink/ink22.xml"/><Relationship Id="rId5" Type="http://schemas.openxmlformats.org/officeDocument/2006/relationships/customXml" Target="../ink/ink2.xml"/><Relationship Id="rId15" Type="http://schemas.openxmlformats.org/officeDocument/2006/relationships/customXml" Target="../ink/ink10.xml"/><Relationship Id="rId23" Type="http://schemas.openxmlformats.org/officeDocument/2006/relationships/customXml" Target="../ink/ink15.xml"/><Relationship Id="rId28" Type="http://schemas.openxmlformats.org/officeDocument/2006/relationships/customXml" Target="../ink/ink19.xml"/><Relationship Id="rId10" Type="http://schemas.openxmlformats.org/officeDocument/2006/relationships/customXml" Target="../ink/ink6.xml"/><Relationship Id="rId19" Type="http://schemas.openxmlformats.org/officeDocument/2006/relationships/image" Target="../media/image17.png"/><Relationship Id="rId31" Type="http://schemas.openxmlformats.org/officeDocument/2006/relationships/customXml" Target="../ink/ink21.xml"/><Relationship Id="rId4" Type="http://schemas.openxmlformats.org/officeDocument/2006/relationships/image" Target="../media/image13.png"/><Relationship Id="rId9" Type="http://schemas.openxmlformats.org/officeDocument/2006/relationships/customXml" Target="../ink/ink5.xml"/><Relationship Id="rId14" Type="http://schemas.openxmlformats.org/officeDocument/2006/relationships/customXml" Target="../ink/ink9.xml"/><Relationship Id="rId22" Type="http://schemas.openxmlformats.org/officeDocument/2006/relationships/customXml" Target="../ink/ink14.xml"/><Relationship Id="rId27" Type="http://schemas.openxmlformats.org/officeDocument/2006/relationships/customXml" Target="../ink/ink18.xml"/><Relationship Id="rId30" Type="http://schemas.openxmlformats.org/officeDocument/2006/relationships/image" Target="../media/image2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9.xml"/><Relationship Id="rId1" Type="http://schemas.openxmlformats.org/officeDocument/2006/relationships/tags" Target="../tags/tag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xml"/><Relationship Id="rId1" Type="http://schemas.openxmlformats.org/officeDocument/2006/relationships/tags" Target="../tags/tag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9.xml"/><Relationship Id="rId1" Type="http://schemas.openxmlformats.org/officeDocument/2006/relationships/tags" Target="../tags/tag6.xml"/><Relationship Id="rId4" Type="http://schemas.openxmlformats.org/officeDocument/2006/relationships/image" Target="../media/image15.tmp"/></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9.xml"/><Relationship Id="rId1" Type="http://schemas.openxmlformats.org/officeDocument/2006/relationships/tags" Target="../tags/tag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9.xml"/><Relationship Id="rId1" Type="http://schemas.openxmlformats.org/officeDocument/2006/relationships/tags" Target="../tags/tag8.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9.xml"/><Relationship Id="rId1" Type="http://schemas.openxmlformats.org/officeDocument/2006/relationships/tags" Target="../tags/tag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9.xml"/><Relationship Id="rId1" Type="http://schemas.openxmlformats.org/officeDocument/2006/relationships/tags" Target="../tags/tag1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9.xml"/><Relationship Id="rId1" Type="http://schemas.openxmlformats.org/officeDocument/2006/relationships/tags" Target="../tags/tag1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9.xml"/><Relationship Id="rId1" Type="http://schemas.openxmlformats.org/officeDocument/2006/relationships/tags" Target="../tags/tag1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9.xml"/><Relationship Id="rId1" Type="http://schemas.openxmlformats.org/officeDocument/2006/relationships/tags" Target="../tags/tag1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9.xml"/><Relationship Id="rId1" Type="http://schemas.openxmlformats.org/officeDocument/2006/relationships/tags" Target="../tags/tag1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9.xml"/><Relationship Id="rId1" Type="http://schemas.openxmlformats.org/officeDocument/2006/relationships/tags" Target="../tags/tag15.xml"/><Relationship Id="rId4" Type="http://schemas.openxmlformats.org/officeDocument/2006/relationships/image" Target="../media/image17.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6.xml"/><Relationship Id="rId1" Type="http://schemas.openxmlformats.org/officeDocument/2006/relationships/tags" Target="../tags/tag16.xml"/><Relationship Id="rId4" Type="http://schemas.openxmlformats.org/officeDocument/2006/relationships/image" Target="../media/image1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0" y="0"/>
            <a:ext cx="9144000" cy="1600200"/>
          </a:xfrm>
          <a:prstGeom prst="rect">
            <a:avLst/>
          </a:prstGeom>
        </p:spPr>
        <p:txBody>
          <a:bodyPr anchor="b">
            <a:normAutofit/>
            <a:scene3d>
              <a:camera prst="orthographicFront"/>
              <a:lightRig rig="soft" dir="t">
                <a:rot lat="0" lon="0" rev="2400000"/>
              </a:lightRig>
            </a:scene3d>
            <a:sp3d>
              <a:bevelT w="19050" h="12700"/>
            </a:sp3d>
          </a:bodyPr>
          <a:lstStyle/>
          <a:p>
            <a:pPr marL="54864" algn="ctr">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7" name="Title 6"/>
          <p:cNvSpPr>
            <a:spLocks noGrp="1"/>
          </p:cNvSpPr>
          <p:nvPr>
            <p:ph type="ctrTitle"/>
          </p:nvPr>
        </p:nvSpPr>
        <p:spPr>
          <a:xfrm>
            <a:off x="1012004" y="1050181"/>
            <a:ext cx="10167992" cy="2387600"/>
          </a:xfrm>
        </p:spPr>
        <p:txBody>
          <a:bodyPr>
            <a:noAutofit/>
          </a:bodyPr>
          <a:lstStyle/>
          <a:p>
            <a:pPr algn="ctr"/>
            <a:r>
              <a:rPr lang="en-US" sz="3600" dirty="0"/>
              <a:t>Administrator Check-in Chat: </a:t>
            </a:r>
            <a:br>
              <a:rPr lang="en-US" sz="3600" dirty="0"/>
            </a:br>
            <a:r>
              <a:rPr lang="en-US" sz="4000" dirty="0"/>
              <a:t>CLUB GROWTH &amp; RECOGNITION</a:t>
            </a:r>
            <a:br>
              <a:rPr lang="en-US" sz="3600" dirty="0"/>
            </a:br>
            <a:r>
              <a:rPr lang="en-US" sz="2400" dirty="0"/>
              <a:t>Monday, April 10, 2023</a:t>
            </a:r>
            <a:br>
              <a:rPr lang="en-US" sz="3600" dirty="0"/>
            </a:br>
            <a:endParaRPr lang="en-US" sz="3600" dirty="0"/>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7" name="Title 6"/>
          <p:cNvSpPr>
            <a:spLocks noGrp="1"/>
          </p:cNvSpPr>
          <p:nvPr>
            <p:ph type="title"/>
          </p:nvPr>
        </p:nvSpPr>
        <p:spPr>
          <a:xfrm>
            <a:off x="3013656" y="120011"/>
            <a:ext cx="8305105" cy="1325563"/>
          </a:xfrm>
        </p:spPr>
        <p:txBody>
          <a:bodyPr>
            <a:noAutofit/>
          </a:bodyPr>
          <a:lstStyle/>
          <a:p>
            <a:pPr algn="ctr"/>
            <a:r>
              <a:rPr lang="en-US" sz="5400" dirty="0"/>
              <a:t>Starting New Clubs</a:t>
            </a:r>
          </a:p>
        </p:txBody>
      </p:sp>
      <p:sp>
        <p:nvSpPr>
          <p:cNvPr id="2" name="TextBox 1">
            <a:extLst>
              <a:ext uri="{FF2B5EF4-FFF2-40B4-BE49-F238E27FC236}">
                <a16:creationId xmlns:a16="http://schemas.microsoft.com/office/drawing/2014/main" id="{00E3C854-ED8C-1BD2-6145-E2C696CD9C63}"/>
              </a:ext>
            </a:extLst>
          </p:cNvPr>
          <p:cNvSpPr txBox="1"/>
          <p:nvPr/>
        </p:nvSpPr>
        <p:spPr>
          <a:xfrm>
            <a:off x="8534400" y="6096000"/>
            <a:ext cx="1828800" cy="369332"/>
          </a:xfrm>
          <a:prstGeom prst="rect">
            <a:avLst/>
          </a:prstGeom>
          <a:solidFill>
            <a:schemeClr val="bg1"/>
          </a:solidFill>
          <a:ln>
            <a:solidFill>
              <a:schemeClr val="bg1"/>
            </a:solidFill>
          </a:ln>
        </p:spPr>
        <p:txBody>
          <a:bodyPr wrap="square" rtlCol="0">
            <a:spAutoFit/>
          </a:bodyPr>
          <a:lstStyle/>
          <a:p>
            <a:endParaRPr lang="en-US" dirty="0"/>
          </a:p>
        </p:txBody>
      </p:sp>
      <p:pic>
        <p:nvPicPr>
          <p:cNvPr id="12" name="Picture 2">
            <a:extLst>
              <a:ext uri="{FF2B5EF4-FFF2-40B4-BE49-F238E27FC236}">
                <a16:creationId xmlns:a16="http://schemas.microsoft.com/office/drawing/2014/main" id="{B0E84756-B8A5-08E0-C0BD-625724CE50B4}"/>
              </a:ext>
            </a:extLst>
          </p:cNvPr>
          <p:cNvPicPr>
            <a:picLocks noChangeAspect="1" noChangeArrowheads="1"/>
          </p:cNvPicPr>
          <p:nvPr/>
        </p:nvPicPr>
        <p:blipFill>
          <a:blip r:embed="rId4" cstate="print"/>
          <a:srcRect/>
          <a:stretch>
            <a:fillRect/>
          </a:stretch>
        </p:blipFill>
        <p:spPr bwMode="auto">
          <a:xfrm>
            <a:off x="3813410" y="1640735"/>
            <a:ext cx="6705599" cy="445526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65665171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CCEA6-F31B-8A0F-971E-A3AB0C4FC6ED}"/>
              </a:ext>
            </a:extLst>
          </p:cNvPr>
          <p:cNvSpPr>
            <a:spLocks noGrp="1"/>
          </p:cNvSpPr>
          <p:nvPr>
            <p:ph type="title" idx="4294967295"/>
          </p:nvPr>
        </p:nvSpPr>
        <p:spPr>
          <a:xfrm>
            <a:off x="1520576" y="530272"/>
            <a:ext cx="7772400" cy="869950"/>
          </a:xfrm>
        </p:spPr>
        <p:txBody>
          <a:bodyPr>
            <a:noAutofit/>
          </a:bodyPr>
          <a:lstStyle/>
          <a:p>
            <a:r>
              <a:rPr lang="en-US" sz="5400" dirty="0"/>
              <a:t>DA Responsibilities</a:t>
            </a:r>
          </a:p>
        </p:txBody>
      </p:sp>
      <p:sp>
        <p:nvSpPr>
          <p:cNvPr id="3" name="Content Placeholder 2">
            <a:extLst>
              <a:ext uri="{FF2B5EF4-FFF2-40B4-BE49-F238E27FC236}">
                <a16:creationId xmlns:a16="http://schemas.microsoft.com/office/drawing/2014/main" id="{04EBA99F-351A-F5A4-4074-1B9942062BF8}"/>
              </a:ext>
            </a:extLst>
          </p:cNvPr>
          <p:cNvSpPr>
            <a:spLocks noGrp="1"/>
          </p:cNvSpPr>
          <p:nvPr>
            <p:ph idx="4294967295"/>
          </p:nvPr>
        </p:nvSpPr>
        <p:spPr>
          <a:xfrm>
            <a:off x="1520576" y="1400222"/>
            <a:ext cx="10214224" cy="6096000"/>
          </a:xfrm>
        </p:spPr>
        <p:txBody>
          <a:bodyPr>
            <a:noAutofit/>
          </a:bodyPr>
          <a:lstStyle/>
          <a:p>
            <a:pPr marL="514350" indent="-514350">
              <a:lnSpc>
                <a:spcPct val="107000"/>
              </a:lnSpc>
              <a:spcBef>
                <a:spcPts val="0"/>
              </a:spcBef>
              <a:spcAft>
                <a:spcPts val="0"/>
              </a:spcAft>
              <a:buFont typeface="+mj-lt"/>
              <a:buAutoNum type="arabicPeriod"/>
            </a:pPr>
            <a:r>
              <a:rPr lang="en-US" sz="3000" dirty="0">
                <a:latin typeface="Calibri" panose="020F0502020204030204" pitchFamily="34" charset="0"/>
                <a:ea typeface="Calibri" panose="020F0502020204030204" pitchFamily="34" charset="0"/>
                <a:cs typeface="Calibri" panose="020F0502020204030204" pitchFamily="34" charset="0"/>
              </a:rPr>
              <a:t>Identify potential host institutions (organizations, agencies) and share information on benefits of </a:t>
            </a:r>
            <a:r>
              <a:rPr lang="en-US" sz="3000" dirty="0" err="1">
                <a:latin typeface="Calibri" panose="020F0502020204030204" pitchFamily="34" charset="0"/>
                <a:ea typeface="Calibri" panose="020F0502020204030204" pitchFamily="34" charset="0"/>
                <a:cs typeface="Calibri" panose="020F0502020204030204" pitchFamily="34" charset="0"/>
              </a:rPr>
              <a:t>Aktion</a:t>
            </a:r>
            <a:r>
              <a:rPr lang="en-US" sz="3000" dirty="0">
                <a:latin typeface="Calibri" panose="020F0502020204030204" pitchFamily="34" charset="0"/>
                <a:ea typeface="Calibri" panose="020F0502020204030204" pitchFamily="34" charset="0"/>
                <a:cs typeface="Calibri" panose="020F0502020204030204" pitchFamily="34" charset="0"/>
              </a:rPr>
              <a:t> Club; follow-up for their decision. </a:t>
            </a:r>
          </a:p>
          <a:p>
            <a:pPr marL="514350" indent="-514350">
              <a:lnSpc>
                <a:spcPct val="107000"/>
              </a:lnSpc>
              <a:spcBef>
                <a:spcPts val="0"/>
              </a:spcBef>
              <a:spcAft>
                <a:spcPts val="0"/>
              </a:spcAft>
              <a:buFont typeface="+mj-lt"/>
              <a:buAutoNum type="arabicPeriod"/>
            </a:pP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spcBef>
                <a:spcPts val="0"/>
              </a:spcBef>
              <a:spcAft>
                <a:spcPts val="0"/>
              </a:spcAft>
              <a:buFont typeface="+mj-lt"/>
              <a:buAutoNum type="arabicPeriod"/>
            </a:pPr>
            <a:r>
              <a:rPr lang="en-US" sz="3000" dirty="0">
                <a:latin typeface="Calibri" panose="020F0502020204030204" pitchFamily="34" charset="0"/>
                <a:ea typeface="Calibri" panose="020F0502020204030204" pitchFamily="34" charset="0"/>
                <a:cs typeface="Calibri" panose="020F0502020204030204" pitchFamily="34" charset="0"/>
              </a:rPr>
              <a:t>Match potential hosts and local Kiwanis clubs; facilitate a meeting and encourage a relationship. </a:t>
            </a:r>
            <a:r>
              <a:rPr lang="en-US" sz="3000" dirty="0">
                <a:latin typeface="Calibri" panose="020F0502020204030204" pitchFamily="34" charset="0"/>
                <a:ea typeface="Calibri" panose="020F0502020204030204" pitchFamily="34" charset="0"/>
                <a:cs typeface="Times New Roman" panose="02020603050405020304" pitchFamily="18" charset="0"/>
              </a:rPr>
              <a:t>[</a:t>
            </a:r>
            <a:r>
              <a:rPr lang="en-US" sz="3000" dirty="0">
                <a:latin typeface="Calibri" panose="020F0502020204030204" pitchFamily="34" charset="0"/>
                <a:ea typeface="Calibri" panose="020F0502020204030204" pitchFamily="34" charset="0"/>
                <a:cs typeface="Calibri" panose="020F0502020204030204" pitchFamily="34" charset="0"/>
              </a:rPr>
              <a:t>If a Kiwanis club is not available to sponsor, assist host institution with chartering and how to renew club annually. Inform KI of no Kiwanis sponsor.]</a:t>
            </a:r>
          </a:p>
          <a:p>
            <a:pPr marL="514350" indent="-514350">
              <a:lnSpc>
                <a:spcPct val="107000"/>
              </a:lnSpc>
              <a:spcBef>
                <a:spcPts val="0"/>
              </a:spcBef>
              <a:spcAft>
                <a:spcPts val="0"/>
              </a:spcAft>
              <a:buFont typeface="+mj-lt"/>
              <a:buAutoNum type="arabicPeriod"/>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L="514350" indent="-514350">
              <a:lnSpc>
                <a:spcPct val="107000"/>
              </a:lnSpc>
              <a:spcBef>
                <a:spcPts val="0"/>
              </a:spcBef>
              <a:spcAft>
                <a:spcPts val="0"/>
              </a:spcAft>
              <a:buFont typeface="+mj-lt"/>
              <a:buAutoNum type="arabicPeriod"/>
            </a:pPr>
            <a:r>
              <a:rPr lang="en-US" sz="3000" dirty="0">
                <a:latin typeface="Calibri" panose="020F0502020204030204" pitchFamily="34" charset="0"/>
                <a:ea typeface="Calibri" panose="020F0502020204030204" pitchFamily="34" charset="0"/>
                <a:cs typeface="Calibri" panose="020F0502020204030204" pitchFamily="34" charset="0"/>
              </a:rPr>
              <a:t>Welcome and check on new club advisors.</a:t>
            </a:r>
            <a:endParaRPr lang="en-US" sz="3000" dirty="0">
              <a:latin typeface="Calibri" panose="020F0502020204030204" pitchFamily="34" charset="0"/>
              <a:ea typeface="Calibri" panose="020F0502020204030204" pitchFamily="34" charset="0"/>
              <a:cs typeface="Times New Roman" panose="02020603050405020304" pitchFamily="18" charset="0"/>
            </a:endParaRPr>
          </a:p>
          <a:p>
            <a:endParaRPr lang="en-US" sz="3000" dirty="0"/>
          </a:p>
        </p:txBody>
      </p:sp>
    </p:spTree>
    <p:extLst>
      <p:ext uri="{BB962C8B-B14F-4D97-AF65-F5344CB8AC3E}">
        <p14:creationId xmlns:p14="http://schemas.microsoft.com/office/powerpoint/2010/main" val="1120439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B72434-3F97-4EF0-8DAF-F57CA56339D8}"/>
              </a:ext>
            </a:extLst>
          </p:cNvPr>
          <p:cNvSpPr>
            <a:spLocks noGrp="1"/>
          </p:cNvSpPr>
          <p:nvPr>
            <p:ph type="title" idx="4294967295"/>
          </p:nvPr>
        </p:nvSpPr>
        <p:spPr>
          <a:xfrm>
            <a:off x="914400" y="512762"/>
            <a:ext cx="8915400" cy="868363"/>
          </a:xfrm>
        </p:spPr>
        <p:txBody>
          <a:bodyPr>
            <a:noAutofit/>
          </a:bodyPr>
          <a:lstStyle/>
          <a:p>
            <a:r>
              <a:rPr lang="en-US" sz="5400" dirty="0"/>
              <a:t>Needed to start a club</a:t>
            </a:r>
          </a:p>
        </p:txBody>
      </p:sp>
      <p:sp>
        <p:nvSpPr>
          <p:cNvPr id="5" name="Text Placeholder 4">
            <a:extLst>
              <a:ext uri="{FF2B5EF4-FFF2-40B4-BE49-F238E27FC236}">
                <a16:creationId xmlns:a16="http://schemas.microsoft.com/office/drawing/2014/main" id="{A39590F2-904F-4448-BFDF-CA2F1EC34268}"/>
              </a:ext>
            </a:extLst>
          </p:cNvPr>
          <p:cNvSpPr>
            <a:spLocks noGrp="1"/>
          </p:cNvSpPr>
          <p:nvPr>
            <p:ph idx="4294967295"/>
          </p:nvPr>
        </p:nvSpPr>
        <p:spPr>
          <a:xfrm>
            <a:off x="579120" y="1492885"/>
            <a:ext cx="11490960" cy="4572000"/>
          </a:xfrm>
        </p:spPr>
        <p:txBody>
          <a:bodyPr>
            <a:noAutofit/>
          </a:bodyPr>
          <a:lstStyle/>
          <a:p>
            <a:pPr marL="819156" indent="-457200">
              <a:spcBef>
                <a:spcPts val="0"/>
              </a:spcBef>
              <a:spcAft>
                <a:spcPts val="0"/>
              </a:spcAft>
              <a:buFont typeface="Arial" panose="020B0604020202020204" pitchFamily="34" charset="0"/>
              <a:buChar char="•"/>
            </a:pPr>
            <a:r>
              <a:rPr lang="en-US" sz="3000" dirty="0">
                <a:latin typeface="+mn-lt"/>
              </a:rPr>
              <a:t>An organization serving adults with disabilities, library or community site that will host and provide a club advisor.</a:t>
            </a:r>
          </a:p>
          <a:p>
            <a:pPr marL="819156" indent="-457200">
              <a:spcBef>
                <a:spcPts val="0"/>
              </a:spcBef>
              <a:spcAft>
                <a:spcPts val="0"/>
              </a:spcAft>
              <a:buFont typeface="Arial" panose="020B0604020202020204" pitchFamily="34" charset="0"/>
              <a:buChar char="•"/>
            </a:pPr>
            <a:endParaRPr lang="en-US" sz="1600" dirty="0">
              <a:latin typeface="+mn-lt"/>
            </a:endParaRPr>
          </a:p>
          <a:p>
            <a:pPr marL="819156" indent="-457200">
              <a:spcBef>
                <a:spcPts val="0"/>
              </a:spcBef>
              <a:spcAft>
                <a:spcPts val="0"/>
              </a:spcAft>
              <a:buFont typeface="Arial" panose="020B0604020202020204" pitchFamily="34" charset="0"/>
              <a:buChar char="•"/>
            </a:pPr>
            <a:r>
              <a:rPr lang="en-US" sz="3000" dirty="0">
                <a:latin typeface="+mn-lt"/>
              </a:rPr>
              <a:t>At least 15 adults with disabilities are needed to serve as members.</a:t>
            </a:r>
          </a:p>
          <a:p>
            <a:pPr marL="819156" indent="-457200">
              <a:spcBef>
                <a:spcPts val="0"/>
              </a:spcBef>
              <a:spcAft>
                <a:spcPts val="0"/>
              </a:spcAft>
              <a:buFont typeface="Arial" panose="020B0604020202020204" pitchFamily="34" charset="0"/>
              <a:buChar char="•"/>
            </a:pPr>
            <a:endParaRPr lang="en-US" sz="1600" dirty="0">
              <a:latin typeface="+mn-lt"/>
            </a:endParaRPr>
          </a:p>
          <a:p>
            <a:pPr marL="819156" indent="-457200">
              <a:spcBef>
                <a:spcPts val="0"/>
              </a:spcBef>
              <a:spcAft>
                <a:spcPts val="0"/>
              </a:spcAft>
              <a:buFont typeface="Arial" panose="020B0604020202020204" pitchFamily="34" charset="0"/>
              <a:buChar char="•"/>
            </a:pPr>
            <a:r>
              <a:rPr lang="en-US" sz="3000" dirty="0">
                <a:latin typeface="+mn-lt"/>
              </a:rPr>
              <a:t>A sponsoring Kiwanis club (preferred): Pays fees and celebrates and/or partners on service projects. </a:t>
            </a:r>
          </a:p>
          <a:p>
            <a:pPr marL="819156" indent="-457200">
              <a:spcBef>
                <a:spcPts val="0"/>
              </a:spcBef>
              <a:spcAft>
                <a:spcPts val="0"/>
              </a:spcAft>
              <a:buFont typeface="Arial" panose="020B0604020202020204" pitchFamily="34" charset="0"/>
              <a:buChar char="•"/>
            </a:pPr>
            <a:endParaRPr lang="en-US" sz="1600" dirty="0">
              <a:latin typeface="+mn-lt"/>
            </a:endParaRPr>
          </a:p>
          <a:p>
            <a:pPr marL="819156" indent="-457200">
              <a:spcBef>
                <a:spcPts val="0"/>
              </a:spcBef>
              <a:spcAft>
                <a:spcPts val="0"/>
              </a:spcAft>
              <a:buFont typeface="Arial" panose="020B0604020202020204" pitchFamily="34" charset="0"/>
              <a:buChar char="•"/>
            </a:pPr>
            <a:r>
              <a:rPr lang="en-US" sz="3000" dirty="0">
                <a:latin typeface="+mn-lt"/>
              </a:rPr>
              <a:t>Kiwanis advisor to assist with activities and be the liaison to the sponsoring Kiwanis club. </a:t>
            </a:r>
          </a:p>
          <a:p>
            <a:pPr marL="819156" indent="-457200">
              <a:spcBef>
                <a:spcPts val="0"/>
              </a:spcBef>
              <a:spcAft>
                <a:spcPts val="0"/>
              </a:spcAft>
              <a:buFont typeface="Arial" panose="020B0604020202020204" pitchFamily="34" charset="0"/>
              <a:buChar char="•"/>
            </a:pPr>
            <a:endParaRPr lang="en-US" sz="1600" dirty="0">
              <a:latin typeface="+mn-lt"/>
            </a:endParaRPr>
          </a:p>
          <a:p>
            <a:pPr marL="819156" indent="-457200">
              <a:spcBef>
                <a:spcPts val="0"/>
              </a:spcBef>
              <a:spcAft>
                <a:spcPts val="0"/>
              </a:spcAft>
              <a:buFont typeface="Arial" panose="020B0604020202020204" pitchFamily="34" charset="0"/>
              <a:buChar char="•"/>
            </a:pPr>
            <a:r>
              <a:rPr lang="en-US" sz="3000" dirty="0">
                <a:latin typeface="+mn-lt"/>
              </a:rPr>
              <a:t>Host site agrees club will follow KI youth protection policies and use club’s program materials/resources for service and leadership.</a:t>
            </a:r>
          </a:p>
          <a:p>
            <a:pPr marL="513874" indent="-310991">
              <a:spcBef>
                <a:spcPts val="0"/>
              </a:spcBef>
              <a:spcAft>
                <a:spcPts val="0"/>
              </a:spcAft>
            </a:pPr>
            <a:endParaRPr lang="en-US" dirty="0">
              <a:latin typeface="+mj-lt"/>
            </a:endParaRPr>
          </a:p>
          <a:p>
            <a:pPr marL="513874" indent="-310991">
              <a:spcBef>
                <a:spcPts val="0"/>
              </a:spcBef>
              <a:spcAft>
                <a:spcPts val="0"/>
              </a:spcAft>
            </a:pPr>
            <a:endParaRPr lang="en-US" dirty="0">
              <a:latin typeface="+mj-lt"/>
            </a:endParaRPr>
          </a:p>
        </p:txBody>
      </p:sp>
    </p:spTree>
    <p:extLst>
      <p:ext uri="{BB962C8B-B14F-4D97-AF65-F5344CB8AC3E}">
        <p14:creationId xmlns:p14="http://schemas.microsoft.com/office/powerpoint/2010/main" val="3891032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19246-A15A-C6D3-A76B-4E37A75731A1}"/>
              </a:ext>
            </a:extLst>
          </p:cNvPr>
          <p:cNvSpPr>
            <a:spLocks noGrp="1"/>
          </p:cNvSpPr>
          <p:nvPr>
            <p:ph type="title" idx="4294967295"/>
          </p:nvPr>
        </p:nvSpPr>
        <p:spPr>
          <a:xfrm>
            <a:off x="977900" y="592026"/>
            <a:ext cx="9296400" cy="868363"/>
          </a:xfrm>
        </p:spPr>
        <p:txBody>
          <a:bodyPr>
            <a:noAutofit/>
          </a:bodyPr>
          <a:lstStyle/>
          <a:p>
            <a:r>
              <a:rPr lang="en-US" sz="4100" dirty="0"/>
              <a:t>Strategic places to grow clubs</a:t>
            </a:r>
          </a:p>
        </p:txBody>
      </p:sp>
      <p:sp>
        <p:nvSpPr>
          <p:cNvPr id="3" name="Text Placeholder 2">
            <a:extLst>
              <a:ext uri="{FF2B5EF4-FFF2-40B4-BE49-F238E27FC236}">
                <a16:creationId xmlns:a16="http://schemas.microsoft.com/office/drawing/2014/main" id="{29B84D45-40CF-4505-7566-D0ECDD0C1EC6}"/>
              </a:ext>
            </a:extLst>
          </p:cNvPr>
          <p:cNvSpPr>
            <a:spLocks noGrp="1"/>
          </p:cNvSpPr>
          <p:nvPr>
            <p:ph idx="4294967295"/>
          </p:nvPr>
        </p:nvSpPr>
        <p:spPr>
          <a:xfrm>
            <a:off x="1124336" y="1793065"/>
            <a:ext cx="9003527" cy="3537843"/>
          </a:xfrm>
        </p:spPr>
        <p:txBody>
          <a:bodyPr>
            <a:noAutofit/>
          </a:bodyPr>
          <a:lstStyle/>
          <a:p>
            <a:pPr marL="0" indent="0" algn="l">
              <a:buNone/>
            </a:pPr>
            <a:r>
              <a:rPr lang="en-US" sz="3000" b="1" i="0" dirty="0">
                <a:solidFill>
                  <a:srgbClr val="303030"/>
                </a:solidFill>
                <a:effectLst/>
                <a:latin typeface="+mn-lt"/>
              </a:rPr>
              <a:t>Connec</a:t>
            </a:r>
            <a:r>
              <a:rPr lang="en-US" sz="3000" b="1" dirty="0">
                <a:solidFill>
                  <a:srgbClr val="303030"/>
                </a:solidFill>
                <a:latin typeface="+mn-lt"/>
              </a:rPr>
              <a:t>t with local chapters of agencies that support adults with disabilities. </a:t>
            </a:r>
          </a:p>
          <a:p>
            <a:r>
              <a:rPr lang="en-US" sz="3000" dirty="0">
                <a:solidFill>
                  <a:srgbClr val="303030"/>
                </a:solidFill>
                <a:latin typeface="+mn-lt"/>
              </a:rPr>
              <a:t>The Arc of the United States </a:t>
            </a:r>
          </a:p>
          <a:p>
            <a:r>
              <a:rPr lang="en-US" sz="3000" dirty="0" err="1">
                <a:solidFill>
                  <a:srgbClr val="303030"/>
                </a:solidFill>
                <a:latin typeface="+mn-lt"/>
              </a:rPr>
              <a:t>Easterseals</a:t>
            </a:r>
            <a:endParaRPr lang="en-US" sz="3000" dirty="0">
              <a:solidFill>
                <a:srgbClr val="303030"/>
              </a:solidFill>
              <a:latin typeface="+mn-lt"/>
            </a:endParaRPr>
          </a:p>
          <a:p>
            <a:r>
              <a:rPr lang="en-US" sz="3000" dirty="0">
                <a:solidFill>
                  <a:srgbClr val="303030"/>
                </a:solidFill>
                <a:latin typeface="+mn-lt"/>
              </a:rPr>
              <a:t>College campus resources (Office of Accessible Education) </a:t>
            </a:r>
          </a:p>
          <a:p>
            <a:pPr marL="0" indent="0" algn="l">
              <a:buNone/>
            </a:pPr>
            <a:endParaRPr lang="en-US" dirty="0">
              <a:latin typeface="+mn-lt"/>
              <a:cs typeface="Arial" panose="020B0604020202020204" pitchFamily="34" charset="0"/>
            </a:endParaRPr>
          </a:p>
        </p:txBody>
      </p:sp>
    </p:spTree>
    <p:extLst>
      <p:ext uri="{BB962C8B-B14F-4D97-AF65-F5344CB8AC3E}">
        <p14:creationId xmlns:p14="http://schemas.microsoft.com/office/powerpoint/2010/main" val="2560799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19246-A15A-C6D3-A76B-4E37A75731A1}"/>
              </a:ext>
            </a:extLst>
          </p:cNvPr>
          <p:cNvSpPr>
            <a:spLocks noGrp="1"/>
          </p:cNvSpPr>
          <p:nvPr>
            <p:ph type="title" idx="4294967295"/>
          </p:nvPr>
        </p:nvSpPr>
        <p:spPr>
          <a:xfrm>
            <a:off x="875527" y="457201"/>
            <a:ext cx="9296400" cy="868363"/>
          </a:xfrm>
        </p:spPr>
        <p:txBody>
          <a:bodyPr>
            <a:noAutofit/>
          </a:bodyPr>
          <a:lstStyle/>
          <a:p>
            <a:r>
              <a:rPr lang="en-US" sz="4100" dirty="0"/>
              <a:t>Strategic places to grow clubs</a:t>
            </a:r>
          </a:p>
        </p:txBody>
      </p:sp>
      <p:sp>
        <p:nvSpPr>
          <p:cNvPr id="3" name="Text Placeholder 2">
            <a:extLst>
              <a:ext uri="{FF2B5EF4-FFF2-40B4-BE49-F238E27FC236}">
                <a16:creationId xmlns:a16="http://schemas.microsoft.com/office/drawing/2014/main" id="{29B84D45-40CF-4505-7566-D0ECDD0C1EC6}"/>
              </a:ext>
            </a:extLst>
          </p:cNvPr>
          <p:cNvSpPr>
            <a:spLocks noGrp="1"/>
          </p:cNvSpPr>
          <p:nvPr>
            <p:ph idx="4294967295"/>
          </p:nvPr>
        </p:nvSpPr>
        <p:spPr>
          <a:xfrm>
            <a:off x="875527" y="1394617"/>
            <a:ext cx="10726420" cy="4572000"/>
          </a:xfrm>
        </p:spPr>
        <p:txBody>
          <a:bodyPr>
            <a:noAutofit/>
          </a:bodyPr>
          <a:lstStyle/>
          <a:p>
            <a:pPr marL="0" indent="0" algn="l">
              <a:buNone/>
            </a:pPr>
            <a:r>
              <a:rPr lang="en-US" sz="3000" b="0" i="0" dirty="0">
                <a:solidFill>
                  <a:srgbClr val="303030"/>
                </a:solidFill>
                <a:effectLst/>
                <a:latin typeface="Calibri" panose="020F0502020204030204" pitchFamily="34" charset="0"/>
                <a:cs typeface="Calibri" panose="020F0502020204030204" pitchFamily="34" charset="0"/>
              </a:rPr>
              <a:t>Connect with state and city government agencies that offer resources to individuals with disabilities.</a:t>
            </a:r>
            <a:br>
              <a:rPr lang="en-US" sz="3000" b="0" i="0" dirty="0">
                <a:solidFill>
                  <a:srgbClr val="303030"/>
                </a:solidFill>
                <a:effectLst/>
                <a:latin typeface="Calibri" panose="020F0502020204030204" pitchFamily="34" charset="0"/>
                <a:cs typeface="Calibri" panose="020F0502020204030204" pitchFamily="34" charset="0"/>
              </a:rPr>
            </a:br>
            <a:br>
              <a:rPr lang="en-US" sz="3000" b="0" i="0" dirty="0">
                <a:solidFill>
                  <a:srgbClr val="303030"/>
                </a:solidFill>
                <a:effectLst/>
                <a:latin typeface="Calibri" panose="020F0502020204030204" pitchFamily="34" charset="0"/>
                <a:cs typeface="Calibri" panose="020F0502020204030204" pitchFamily="34" charset="0"/>
              </a:rPr>
            </a:br>
            <a:r>
              <a:rPr lang="en-US" sz="3000" b="1" i="0" dirty="0">
                <a:solidFill>
                  <a:srgbClr val="303030"/>
                </a:solidFill>
                <a:effectLst/>
                <a:latin typeface="Calibri" panose="020F0502020204030204" pitchFamily="34" charset="0"/>
                <a:cs typeface="Calibri" panose="020F0502020204030204" pitchFamily="34" charset="0"/>
              </a:rPr>
              <a:t>Example: </a:t>
            </a:r>
            <a:r>
              <a:rPr lang="en-US" sz="3000" b="0" i="0" dirty="0">
                <a:solidFill>
                  <a:srgbClr val="303030"/>
                </a:solidFill>
                <a:effectLst/>
                <a:latin typeface="Calibri" panose="020F0502020204030204" pitchFamily="34" charset="0"/>
                <a:cs typeface="Calibri" panose="020F0502020204030204" pitchFamily="34" charset="0"/>
              </a:rPr>
              <a:t>The Aging &amp; Disability Resource Center (ADRC) of Walworth County in Elkhorn, Wisconsin, lists </a:t>
            </a:r>
            <a:r>
              <a:rPr lang="en-US" sz="3000" b="0" i="0" dirty="0" err="1">
                <a:solidFill>
                  <a:srgbClr val="303030"/>
                </a:solidFill>
                <a:effectLst/>
                <a:latin typeface="Calibri" panose="020F0502020204030204" pitchFamily="34" charset="0"/>
                <a:cs typeface="Calibri" panose="020F0502020204030204" pitchFamily="34" charset="0"/>
              </a:rPr>
              <a:t>Aktion</a:t>
            </a:r>
            <a:r>
              <a:rPr lang="en-US" sz="3000" b="0" i="0" dirty="0">
                <a:solidFill>
                  <a:srgbClr val="303030"/>
                </a:solidFill>
                <a:effectLst/>
                <a:latin typeface="Calibri" panose="020F0502020204030204" pitchFamily="34" charset="0"/>
                <a:cs typeface="Calibri" panose="020F0502020204030204" pitchFamily="34" charset="0"/>
              </a:rPr>
              <a:t> Club as a resource.</a:t>
            </a:r>
            <a:br>
              <a:rPr lang="en-US" sz="3000" b="0" i="0" dirty="0">
                <a:solidFill>
                  <a:srgbClr val="303030"/>
                </a:solidFill>
                <a:effectLst/>
                <a:latin typeface="Calibri" panose="020F0502020204030204" pitchFamily="34" charset="0"/>
                <a:cs typeface="Calibri" panose="020F0502020204030204" pitchFamily="34" charset="0"/>
              </a:rPr>
            </a:br>
            <a:br>
              <a:rPr lang="en-US" sz="3000" b="0" i="0" dirty="0">
                <a:solidFill>
                  <a:srgbClr val="303030"/>
                </a:solidFill>
                <a:effectLst/>
                <a:latin typeface="Calibri" panose="020F0502020204030204" pitchFamily="34" charset="0"/>
                <a:cs typeface="Calibri" panose="020F0502020204030204" pitchFamily="34" charset="0"/>
              </a:rPr>
            </a:br>
            <a:r>
              <a:rPr lang="en-US" sz="3000" b="0" i="0" dirty="0">
                <a:solidFill>
                  <a:srgbClr val="303030"/>
                </a:solidFill>
                <a:effectLst/>
                <a:latin typeface="Calibri" panose="020F0502020204030204" pitchFamily="34" charset="0"/>
                <a:cs typeface="Calibri" panose="020F0502020204030204" pitchFamily="34" charset="0"/>
              </a:rPr>
              <a:t>There are ADRCs across the U.S. Find the </a:t>
            </a:r>
            <a:r>
              <a:rPr lang="en-US" sz="3000" b="0" i="0" dirty="0">
                <a:solidFill>
                  <a:srgbClr val="303030"/>
                </a:solidFill>
                <a:effectLst/>
                <a:latin typeface="Calibri" panose="020F0502020204030204" pitchFamily="34" charset="0"/>
                <a:cs typeface="Calibri" panose="020F0502020204030204" pitchFamily="34" charset="0"/>
                <a:hlinkClick r:id="rId3"/>
              </a:rPr>
              <a:t>ADRC</a:t>
            </a:r>
            <a:r>
              <a:rPr lang="en-US" sz="3000" b="0" i="0" dirty="0">
                <a:solidFill>
                  <a:srgbClr val="303030"/>
                </a:solidFill>
                <a:effectLst/>
                <a:latin typeface="Calibri" panose="020F0502020204030204" pitchFamily="34" charset="0"/>
                <a:cs typeface="Calibri" panose="020F0502020204030204" pitchFamily="34" charset="0"/>
              </a:rPr>
              <a:t> in your state and ask about including your </a:t>
            </a:r>
            <a:r>
              <a:rPr lang="en-US" sz="3000" b="0" i="0" dirty="0" err="1">
                <a:solidFill>
                  <a:srgbClr val="303030"/>
                </a:solidFill>
                <a:effectLst/>
                <a:latin typeface="Calibri" panose="020F0502020204030204" pitchFamily="34" charset="0"/>
                <a:cs typeface="Calibri" panose="020F0502020204030204" pitchFamily="34" charset="0"/>
              </a:rPr>
              <a:t>Aktion</a:t>
            </a:r>
            <a:r>
              <a:rPr lang="en-US" sz="3000" b="0" i="0" dirty="0">
                <a:solidFill>
                  <a:srgbClr val="303030"/>
                </a:solidFill>
                <a:effectLst/>
                <a:latin typeface="Calibri" panose="020F0502020204030204" pitchFamily="34" charset="0"/>
                <a:cs typeface="Calibri" panose="020F0502020204030204" pitchFamily="34" charset="0"/>
              </a:rPr>
              <a:t> Club as one of their resources. Visit the following links to learn more.</a:t>
            </a:r>
          </a:p>
          <a:p>
            <a:pPr marL="0" indent="0">
              <a:buNone/>
            </a:pPr>
            <a:r>
              <a:rPr lang="en-US" sz="3000" b="0" i="0" dirty="0">
                <a:solidFill>
                  <a:srgbClr val="303030"/>
                </a:solidFill>
                <a:effectLst/>
                <a:latin typeface="Calibri" panose="020F0502020204030204" pitchFamily="34" charset="0"/>
                <a:cs typeface="Calibri" panose="020F0502020204030204" pitchFamily="34" charset="0"/>
                <a:hlinkClick r:id="rId3"/>
              </a:rPr>
              <a:t>Aging and Disability Resource Centers</a:t>
            </a:r>
            <a:br>
              <a:rPr lang="en-US" sz="3000" b="0" i="0" dirty="0">
                <a:solidFill>
                  <a:srgbClr val="303030"/>
                </a:solidFill>
                <a:effectLst/>
                <a:latin typeface="Calibri" panose="020F0502020204030204" pitchFamily="34" charset="0"/>
                <a:cs typeface="Calibri" panose="020F0502020204030204" pitchFamily="34" charset="0"/>
              </a:rPr>
            </a:br>
            <a:r>
              <a:rPr lang="en-US" sz="3000" b="0" i="0" dirty="0">
                <a:solidFill>
                  <a:srgbClr val="303030"/>
                </a:solidFill>
                <a:effectLst/>
                <a:latin typeface="Calibri" panose="020F0502020204030204" pitchFamily="34" charset="0"/>
                <a:cs typeface="Calibri" panose="020F0502020204030204" pitchFamily="34" charset="0"/>
                <a:hlinkClick r:id="rId4"/>
              </a:rPr>
              <a:t>Aging and Disability Networks</a:t>
            </a:r>
            <a:endParaRPr lang="en-US" sz="3000" b="0" i="0" dirty="0">
              <a:solidFill>
                <a:srgbClr val="303030"/>
              </a:solidFill>
              <a:effectLst/>
              <a:latin typeface="Calibri" panose="020F0502020204030204" pitchFamily="34" charset="0"/>
              <a:cs typeface="Calibri" panose="020F0502020204030204" pitchFamily="34" charset="0"/>
            </a:endParaRPr>
          </a:p>
          <a:p>
            <a:endParaRPr lang="en-US" dirty="0">
              <a:latin typeface="+mn-lt"/>
              <a:cs typeface="Arial" panose="020B0604020202020204" pitchFamily="34" charset="0"/>
            </a:endParaRPr>
          </a:p>
        </p:txBody>
      </p:sp>
    </p:spTree>
    <p:extLst>
      <p:ext uri="{BB962C8B-B14F-4D97-AF65-F5344CB8AC3E}">
        <p14:creationId xmlns:p14="http://schemas.microsoft.com/office/powerpoint/2010/main" val="56712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19246-A15A-C6D3-A76B-4E37A75731A1}"/>
              </a:ext>
            </a:extLst>
          </p:cNvPr>
          <p:cNvSpPr>
            <a:spLocks noGrp="1"/>
          </p:cNvSpPr>
          <p:nvPr>
            <p:ph type="title" idx="4294967295"/>
          </p:nvPr>
        </p:nvSpPr>
        <p:spPr>
          <a:xfrm>
            <a:off x="876300" y="774700"/>
            <a:ext cx="9067800" cy="868363"/>
          </a:xfrm>
        </p:spPr>
        <p:txBody>
          <a:bodyPr>
            <a:noAutofit/>
          </a:bodyPr>
          <a:lstStyle/>
          <a:p>
            <a:r>
              <a:rPr lang="en-US" sz="4800" dirty="0"/>
              <a:t>Ask Kiwanis clubs to help</a:t>
            </a:r>
          </a:p>
        </p:txBody>
      </p:sp>
      <p:sp>
        <p:nvSpPr>
          <p:cNvPr id="3" name="Text Placeholder 2">
            <a:extLst>
              <a:ext uri="{FF2B5EF4-FFF2-40B4-BE49-F238E27FC236}">
                <a16:creationId xmlns:a16="http://schemas.microsoft.com/office/drawing/2014/main" id="{29B84D45-40CF-4505-7566-D0ECDD0C1EC6}"/>
              </a:ext>
            </a:extLst>
          </p:cNvPr>
          <p:cNvSpPr>
            <a:spLocks noGrp="1"/>
          </p:cNvSpPr>
          <p:nvPr>
            <p:ph idx="4294967295"/>
          </p:nvPr>
        </p:nvSpPr>
        <p:spPr>
          <a:xfrm>
            <a:off x="876300" y="1828800"/>
            <a:ext cx="10680700" cy="4572000"/>
          </a:xfrm>
        </p:spPr>
        <p:txBody>
          <a:bodyPr>
            <a:noAutofit/>
          </a:bodyPr>
          <a:lstStyle/>
          <a:p>
            <a:pPr>
              <a:spcBef>
                <a:spcPts val="0"/>
              </a:spcBef>
              <a:buFont typeface="Arial" panose="020B0604020202020204" pitchFamily="34" charset="0"/>
              <a:buChar char="•"/>
            </a:pPr>
            <a:r>
              <a:rPr lang="en-US" sz="3000" dirty="0">
                <a:solidFill>
                  <a:schemeClr val="tx1">
                    <a:lumMod val="95000"/>
                    <a:lumOff val="5000"/>
                  </a:schemeClr>
                </a:solidFill>
                <a:latin typeface="+mn-lt"/>
                <a:ea typeface="Calibri" panose="020F0502020204030204" pitchFamily="34" charset="0"/>
              </a:rPr>
              <a:t>Promote </a:t>
            </a:r>
            <a:r>
              <a:rPr lang="en-US" sz="3000" dirty="0" err="1">
                <a:solidFill>
                  <a:schemeClr val="tx1">
                    <a:lumMod val="95000"/>
                    <a:lumOff val="5000"/>
                  </a:schemeClr>
                </a:solidFill>
                <a:latin typeface="+mn-lt"/>
                <a:ea typeface="Calibri" panose="020F0502020204030204" pitchFamily="34" charset="0"/>
              </a:rPr>
              <a:t>Aktion</a:t>
            </a:r>
            <a:r>
              <a:rPr lang="en-US" sz="3000" dirty="0">
                <a:solidFill>
                  <a:schemeClr val="tx1">
                    <a:lumMod val="95000"/>
                    <a:lumOff val="5000"/>
                  </a:schemeClr>
                </a:solidFill>
                <a:latin typeface="+mn-lt"/>
                <a:ea typeface="Calibri" panose="020F0502020204030204" pitchFamily="34" charset="0"/>
              </a:rPr>
              <a:t> Club during Kiwanis district convention. Share about </a:t>
            </a:r>
            <a:r>
              <a:rPr lang="en-US" sz="3000" dirty="0" err="1">
                <a:solidFill>
                  <a:schemeClr val="tx1">
                    <a:lumMod val="95000"/>
                    <a:lumOff val="5000"/>
                  </a:schemeClr>
                </a:solidFill>
                <a:latin typeface="+mn-lt"/>
                <a:ea typeface="Calibri" panose="020F0502020204030204" pitchFamily="34" charset="0"/>
              </a:rPr>
              <a:t>Aktion</a:t>
            </a:r>
            <a:r>
              <a:rPr lang="en-US" sz="3000" dirty="0">
                <a:solidFill>
                  <a:schemeClr val="tx1">
                    <a:lumMod val="95000"/>
                    <a:lumOff val="5000"/>
                  </a:schemeClr>
                </a:solidFill>
                <a:latin typeface="+mn-lt"/>
                <a:ea typeface="Calibri" panose="020F0502020204030204" pitchFamily="34" charset="0"/>
              </a:rPr>
              <a:t> Club and ask Kiwanis clubs to sponsor.</a:t>
            </a:r>
          </a:p>
          <a:p>
            <a:pPr>
              <a:spcBef>
                <a:spcPts val="0"/>
              </a:spcBef>
              <a:buFont typeface="Arial" panose="020B0604020202020204" pitchFamily="34" charset="0"/>
              <a:buChar char="•"/>
            </a:pPr>
            <a:endParaRPr lang="en-US" sz="1600" dirty="0">
              <a:solidFill>
                <a:schemeClr val="tx1">
                  <a:lumMod val="95000"/>
                  <a:lumOff val="5000"/>
                </a:schemeClr>
              </a:solidFill>
              <a:latin typeface="+mn-lt"/>
              <a:ea typeface="Calibri" panose="020F0502020204030204" pitchFamily="34" charset="0"/>
            </a:endParaRPr>
          </a:p>
          <a:p>
            <a:pPr>
              <a:spcBef>
                <a:spcPts val="0"/>
              </a:spcBef>
              <a:buFont typeface="Arial" panose="020B0604020202020204" pitchFamily="34" charset="0"/>
              <a:buChar char="•"/>
            </a:pPr>
            <a:r>
              <a:rPr lang="en-US" sz="3000" dirty="0">
                <a:solidFill>
                  <a:schemeClr val="tx1">
                    <a:lumMod val="95000"/>
                    <a:lumOff val="5000"/>
                  </a:schemeClr>
                </a:solidFill>
                <a:latin typeface="+mn-lt"/>
                <a:ea typeface="Calibri" panose="020F0502020204030204" pitchFamily="34" charset="0"/>
              </a:rPr>
              <a:t>Write articles for inclusion in the Kiwanis District e-newsletter. Share about the benefits of sponsoring an </a:t>
            </a:r>
            <a:r>
              <a:rPr lang="en-US" sz="3000" dirty="0" err="1">
                <a:solidFill>
                  <a:schemeClr val="tx1">
                    <a:lumMod val="95000"/>
                    <a:lumOff val="5000"/>
                  </a:schemeClr>
                </a:solidFill>
                <a:latin typeface="+mn-lt"/>
                <a:ea typeface="Calibri" panose="020F0502020204030204" pitchFamily="34" charset="0"/>
              </a:rPr>
              <a:t>Aktion</a:t>
            </a:r>
            <a:r>
              <a:rPr lang="en-US" sz="3000" dirty="0">
                <a:solidFill>
                  <a:schemeClr val="tx1">
                    <a:lumMod val="95000"/>
                    <a:lumOff val="5000"/>
                  </a:schemeClr>
                </a:solidFill>
                <a:latin typeface="+mn-lt"/>
                <a:ea typeface="Calibri" panose="020F0502020204030204" pitchFamily="34" charset="0"/>
              </a:rPr>
              <a:t> Club.</a:t>
            </a:r>
          </a:p>
          <a:p>
            <a:pPr>
              <a:spcBef>
                <a:spcPts val="0"/>
              </a:spcBef>
              <a:buFont typeface="Arial" panose="020B0604020202020204" pitchFamily="34" charset="0"/>
              <a:buChar char="•"/>
            </a:pPr>
            <a:endParaRPr lang="en-US" sz="1600" dirty="0">
              <a:solidFill>
                <a:schemeClr val="tx1">
                  <a:lumMod val="95000"/>
                  <a:lumOff val="5000"/>
                </a:schemeClr>
              </a:solidFill>
              <a:latin typeface="+mn-lt"/>
              <a:ea typeface="Calibri" panose="020F0502020204030204" pitchFamily="34" charset="0"/>
            </a:endParaRPr>
          </a:p>
          <a:p>
            <a:pPr>
              <a:spcBef>
                <a:spcPts val="0"/>
              </a:spcBef>
              <a:buFont typeface="Arial" panose="020B0604020202020204" pitchFamily="34" charset="0"/>
              <a:buChar char="•"/>
            </a:pPr>
            <a:r>
              <a:rPr lang="en-US" sz="3000" dirty="0">
                <a:solidFill>
                  <a:schemeClr val="tx1">
                    <a:lumMod val="95000"/>
                    <a:lumOff val="5000"/>
                  </a:schemeClr>
                </a:solidFill>
                <a:latin typeface="+mn-lt"/>
                <a:ea typeface="Calibri" panose="020F0502020204030204" pitchFamily="34" charset="0"/>
              </a:rPr>
              <a:t>Invite Kiwanis club members that are current or retired teachers to pitch creation of </a:t>
            </a:r>
            <a:r>
              <a:rPr lang="en-US" sz="3000" dirty="0" err="1">
                <a:solidFill>
                  <a:schemeClr val="tx1">
                    <a:lumMod val="95000"/>
                    <a:lumOff val="5000"/>
                  </a:schemeClr>
                </a:solidFill>
                <a:latin typeface="+mn-lt"/>
                <a:ea typeface="Calibri" panose="020F0502020204030204" pitchFamily="34" charset="0"/>
              </a:rPr>
              <a:t>Aktion</a:t>
            </a:r>
            <a:r>
              <a:rPr lang="en-US" sz="3000" dirty="0">
                <a:solidFill>
                  <a:schemeClr val="tx1">
                    <a:lumMod val="95000"/>
                    <a:lumOff val="5000"/>
                  </a:schemeClr>
                </a:solidFill>
                <a:latin typeface="+mn-lt"/>
                <a:ea typeface="Calibri" panose="020F0502020204030204" pitchFamily="34" charset="0"/>
              </a:rPr>
              <a:t> Clubs that will serve students with disabilities aging out of high school.</a:t>
            </a:r>
          </a:p>
          <a:p>
            <a:pPr>
              <a:buFont typeface="Arial" panose="020B0604020202020204" pitchFamily="34" charset="0"/>
              <a:buChar char="•"/>
            </a:pPr>
            <a:endParaRPr lang="en-US" sz="3000" dirty="0"/>
          </a:p>
        </p:txBody>
      </p:sp>
    </p:spTree>
    <p:extLst>
      <p:ext uri="{BB962C8B-B14F-4D97-AF65-F5344CB8AC3E}">
        <p14:creationId xmlns:p14="http://schemas.microsoft.com/office/powerpoint/2010/main" val="411788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87DA3-83D5-E1F9-511A-A960DD823EB4}"/>
              </a:ext>
            </a:extLst>
          </p:cNvPr>
          <p:cNvSpPr>
            <a:spLocks noGrp="1"/>
          </p:cNvSpPr>
          <p:nvPr>
            <p:ph type="title" idx="4294967295"/>
          </p:nvPr>
        </p:nvSpPr>
        <p:spPr>
          <a:xfrm>
            <a:off x="585856" y="890740"/>
            <a:ext cx="11280140" cy="868362"/>
          </a:xfrm>
        </p:spPr>
        <p:txBody>
          <a:bodyPr>
            <a:noAutofit/>
          </a:bodyPr>
          <a:lstStyle/>
          <a:p>
            <a:r>
              <a:rPr lang="en-US" dirty="0"/>
              <a:t>Benefits of sponsoring </a:t>
            </a:r>
            <a:r>
              <a:rPr lang="en-US" dirty="0" err="1"/>
              <a:t>Aktion</a:t>
            </a:r>
            <a:r>
              <a:rPr lang="en-US" dirty="0"/>
              <a:t> Club</a:t>
            </a:r>
          </a:p>
        </p:txBody>
      </p:sp>
      <p:sp>
        <p:nvSpPr>
          <p:cNvPr id="3" name="Text Placeholder 2">
            <a:extLst>
              <a:ext uri="{FF2B5EF4-FFF2-40B4-BE49-F238E27FC236}">
                <a16:creationId xmlns:a16="http://schemas.microsoft.com/office/drawing/2014/main" id="{BBDDB384-CE79-62F8-D404-FCF0ADC790FE}"/>
              </a:ext>
            </a:extLst>
          </p:cNvPr>
          <p:cNvSpPr>
            <a:spLocks noGrp="1"/>
          </p:cNvSpPr>
          <p:nvPr>
            <p:ph idx="4294967295"/>
          </p:nvPr>
        </p:nvSpPr>
        <p:spPr>
          <a:xfrm>
            <a:off x="585856" y="2002797"/>
            <a:ext cx="10142220" cy="3657600"/>
          </a:xfrm>
        </p:spPr>
        <p:txBody>
          <a:bodyPr>
            <a:noAutofit/>
          </a:bodyPr>
          <a:lstStyle/>
          <a:p>
            <a:pPr>
              <a:spcBef>
                <a:spcPts val="0"/>
              </a:spcBef>
              <a:spcAft>
                <a:spcPts val="0"/>
              </a:spcAft>
              <a:buFont typeface="Arial" panose="020B0604020202020204" pitchFamily="34" charset="0"/>
              <a:buChar char="•"/>
            </a:pPr>
            <a:r>
              <a:rPr lang="en-US" sz="3000" dirty="0">
                <a:latin typeface="+mn-lt"/>
              </a:rPr>
              <a:t>Kiwanians gain opportunities for meaningful service. </a:t>
            </a:r>
          </a:p>
          <a:p>
            <a:pPr>
              <a:spcBef>
                <a:spcPts val="0"/>
              </a:spcBef>
              <a:spcAft>
                <a:spcPts val="0"/>
              </a:spcAft>
              <a:buFont typeface="Arial" panose="020B0604020202020204" pitchFamily="34" charset="0"/>
              <a:buChar char="•"/>
            </a:pPr>
            <a:endParaRPr lang="en-US" sz="1600" dirty="0">
              <a:latin typeface="+mn-lt"/>
            </a:endParaRPr>
          </a:p>
          <a:p>
            <a:pPr>
              <a:spcBef>
                <a:spcPts val="0"/>
              </a:spcBef>
              <a:spcAft>
                <a:spcPts val="0"/>
              </a:spcAft>
              <a:buFont typeface="Arial" panose="020B0604020202020204" pitchFamily="34" charset="0"/>
              <a:buChar char="•"/>
            </a:pPr>
            <a:r>
              <a:rPr lang="en-US" sz="3000" dirty="0">
                <a:latin typeface="+mn-lt"/>
              </a:rPr>
              <a:t>Provides a stronger connection and relationship to their community’s adults with disabilities and supporting agencies.</a:t>
            </a:r>
          </a:p>
          <a:p>
            <a:pPr>
              <a:spcBef>
                <a:spcPts val="0"/>
              </a:spcBef>
              <a:spcAft>
                <a:spcPts val="0"/>
              </a:spcAft>
              <a:buFont typeface="Arial" panose="020B0604020202020204" pitchFamily="34" charset="0"/>
              <a:buChar char="•"/>
            </a:pPr>
            <a:endParaRPr lang="en-US" sz="1600" dirty="0">
              <a:latin typeface="+mn-lt"/>
            </a:endParaRPr>
          </a:p>
          <a:p>
            <a:pPr>
              <a:spcBef>
                <a:spcPts val="0"/>
              </a:spcBef>
              <a:spcAft>
                <a:spcPts val="0"/>
              </a:spcAft>
              <a:buFont typeface="Arial" panose="020B0604020202020204" pitchFamily="34" charset="0"/>
              <a:buChar char="•"/>
            </a:pPr>
            <a:r>
              <a:rPr lang="en-US" sz="3000" dirty="0">
                <a:latin typeface="+mn-lt"/>
              </a:rPr>
              <a:t>Builds the Kiwanis club’s visibility and leadership in the community.</a:t>
            </a:r>
          </a:p>
        </p:txBody>
      </p:sp>
    </p:spTree>
    <p:extLst>
      <p:ext uri="{BB962C8B-B14F-4D97-AF65-F5344CB8AC3E}">
        <p14:creationId xmlns:p14="http://schemas.microsoft.com/office/powerpoint/2010/main" val="2675807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87DA3-83D5-E1F9-511A-A960DD823EB4}"/>
              </a:ext>
            </a:extLst>
          </p:cNvPr>
          <p:cNvSpPr>
            <a:spLocks noGrp="1"/>
          </p:cNvSpPr>
          <p:nvPr>
            <p:ph type="title" idx="4294967295"/>
          </p:nvPr>
        </p:nvSpPr>
        <p:spPr>
          <a:xfrm>
            <a:off x="848284" y="773388"/>
            <a:ext cx="10495432" cy="868363"/>
          </a:xfrm>
        </p:spPr>
        <p:txBody>
          <a:bodyPr>
            <a:noAutofit/>
          </a:bodyPr>
          <a:lstStyle/>
          <a:p>
            <a:r>
              <a:rPr lang="en-US" sz="4000" dirty="0" err="1"/>
              <a:t>Aktion</a:t>
            </a:r>
            <a:r>
              <a:rPr lang="en-US" sz="4000" dirty="0"/>
              <a:t> Club benefits the community</a:t>
            </a:r>
          </a:p>
        </p:txBody>
      </p:sp>
      <p:sp>
        <p:nvSpPr>
          <p:cNvPr id="3" name="Text Placeholder 2">
            <a:extLst>
              <a:ext uri="{FF2B5EF4-FFF2-40B4-BE49-F238E27FC236}">
                <a16:creationId xmlns:a16="http://schemas.microsoft.com/office/drawing/2014/main" id="{BBDDB384-CE79-62F8-D404-FCF0ADC790FE}"/>
              </a:ext>
            </a:extLst>
          </p:cNvPr>
          <p:cNvSpPr>
            <a:spLocks noGrp="1"/>
          </p:cNvSpPr>
          <p:nvPr>
            <p:ph idx="4294967295"/>
          </p:nvPr>
        </p:nvSpPr>
        <p:spPr>
          <a:xfrm>
            <a:off x="768350" y="1858614"/>
            <a:ext cx="9970770" cy="2628900"/>
          </a:xfrm>
        </p:spPr>
        <p:txBody>
          <a:bodyPr>
            <a:noAutofit/>
          </a:bodyPr>
          <a:lstStyle/>
          <a:p>
            <a:pPr>
              <a:spcBef>
                <a:spcPts val="0"/>
              </a:spcBef>
              <a:spcAft>
                <a:spcPts val="0"/>
              </a:spcAft>
              <a:buFont typeface="Arial" panose="020B0604020202020204" pitchFamily="34" charset="0"/>
              <a:buChar char="•"/>
            </a:pPr>
            <a:r>
              <a:rPr lang="en-US" sz="3000" dirty="0">
                <a:latin typeface="+mn-lt"/>
              </a:rPr>
              <a:t>Fill real needs and improve communities by contributing time and resources.</a:t>
            </a:r>
          </a:p>
          <a:p>
            <a:pPr>
              <a:spcBef>
                <a:spcPts val="0"/>
              </a:spcBef>
              <a:spcAft>
                <a:spcPts val="0"/>
              </a:spcAft>
              <a:buFont typeface="Arial" panose="020B0604020202020204" pitchFamily="34" charset="0"/>
              <a:buChar char="•"/>
            </a:pPr>
            <a:endParaRPr lang="en-US" sz="1600" dirty="0">
              <a:latin typeface="+mn-lt"/>
            </a:endParaRPr>
          </a:p>
          <a:p>
            <a:pPr>
              <a:spcBef>
                <a:spcPts val="0"/>
              </a:spcBef>
              <a:spcAft>
                <a:spcPts val="0"/>
              </a:spcAft>
              <a:buFont typeface="Arial" panose="020B0604020202020204" pitchFamily="34" charset="0"/>
              <a:buChar char="•"/>
            </a:pPr>
            <a:r>
              <a:rPr lang="en-US" sz="3000" dirty="0">
                <a:latin typeface="+mn-lt"/>
              </a:rPr>
              <a:t>Raise awareness about community needs and social issues.</a:t>
            </a:r>
          </a:p>
          <a:p>
            <a:pPr>
              <a:spcBef>
                <a:spcPts val="0"/>
              </a:spcBef>
              <a:spcAft>
                <a:spcPts val="0"/>
              </a:spcAft>
              <a:buFont typeface="Arial" panose="020B0604020202020204" pitchFamily="34" charset="0"/>
              <a:buChar char="•"/>
            </a:pPr>
            <a:endParaRPr lang="en-US" sz="1600" dirty="0">
              <a:latin typeface="+mn-lt"/>
            </a:endParaRPr>
          </a:p>
          <a:p>
            <a:pPr>
              <a:spcBef>
                <a:spcPts val="0"/>
              </a:spcBef>
              <a:spcAft>
                <a:spcPts val="0"/>
              </a:spcAft>
              <a:buFont typeface="Arial" panose="020B0604020202020204" pitchFamily="34" charset="0"/>
              <a:buChar char="•"/>
            </a:pPr>
            <a:r>
              <a:rPr lang="en-US" sz="3000" dirty="0">
                <a:latin typeface="+mn-lt"/>
              </a:rPr>
              <a:t>Help organizations connect to agencies that serve adults with disabilities as well as with the adults who use their services.</a:t>
            </a:r>
          </a:p>
        </p:txBody>
      </p:sp>
      <p:sp>
        <p:nvSpPr>
          <p:cNvPr id="11" name="TextBox 10">
            <a:extLst>
              <a:ext uri="{FF2B5EF4-FFF2-40B4-BE49-F238E27FC236}">
                <a16:creationId xmlns:a16="http://schemas.microsoft.com/office/drawing/2014/main" id="{DF204C38-27A2-94FC-A0F4-D268E7BEA4B3}"/>
              </a:ext>
            </a:extLst>
          </p:cNvPr>
          <p:cNvSpPr txBox="1"/>
          <p:nvPr/>
        </p:nvSpPr>
        <p:spPr>
          <a:xfrm>
            <a:off x="8281306" y="6019800"/>
            <a:ext cx="2081894" cy="369332"/>
          </a:xfrm>
          <a:prstGeom prst="rect">
            <a:avLst/>
          </a:prstGeom>
          <a:noFill/>
        </p:spPr>
        <p:txBody>
          <a:bodyPr wrap="square" rtlCol="0">
            <a:spAutoFit/>
          </a:bodyPr>
          <a:lstStyle/>
          <a:p>
            <a:endParaRPr lang="en-US" dirty="0"/>
          </a:p>
        </p:txBody>
      </p:sp>
      <mc:AlternateContent xmlns:mc="http://schemas.openxmlformats.org/markup-compatibility/2006" xmlns:p14="http://schemas.microsoft.com/office/powerpoint/2010/main">
        <mc:Choice Requires="p14">
          <p:contentPart p14:bwMode="auto" r:id="rId3">
            <p14:nvContentPartPr>
              <p14:cNvPr id="12" name="Ink 11">
                <a:extLst>
                  <a:ext uri="{FF2B5EF4-FFF2-40B4-BE49-F238E27FC236}">
                    <a16:creationId xmlns:a16="http://schemas.microsoft.com/office/drawing/2014/main" id="{7180AE21-163E-E33F-4A9C-FF358DED2B5E}"/>
                  </a:ext>
                </a:extLst>
              </p14:cNvPr>
              <p14:cNvContentPartPr/>
              <p14:nvPr/>
            </p14:nvContentPartPr>
            <p14:xfrm>
              <a:off x="8849498" y="6261714"/>
              <a:ext cx="360" cy="360"/>
            </p14:xfrm>
          </p:contentPart>
        </mc:Choice>
        <mc:Fallback xmlns="">
          <p:pic>
            <p:nvPicPr>
              <p:cNvPr id="12" name="Ink 11">
                <a:extLst>
                  <a:ext uri="{FF2B5EF4-FFF2-40B4-BE49-F238E27FC236}">
                    <a16:creationId xmlns:a16="http://schemas.microsoft.com/office/drawing/2014/main" id="{7180AE21-163E-E33F-4A9C-FF358DED2B5E}"/>
                  </a:ext>
                </a:extLst>
              </p:cNvPr>
              <p:cNvPicPr/>
              <p:nvPr/>
            </p:nvPicPr>
            <p:blipFill>
              <a:blip r:embed="rId4"/>
              <a:stretch>
                <a:fillRect/>
              </a:stretch>
            </p:blipFill>
            <p:spPr>
              <a:xfrm>
                <a:off x="8795498" y="615371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3" name="Ink 12">
                <a:extLst>
                  <a:ext uri="{FF2B5EF4-FFF2-40B4-BE49-F238E27FC236}">
                    <a16:creationId xmlns:a16="http://schemas.microsoft.com/office/drawing/2014/main" id="{A76817E1-A78B-7DD7-E57E-DEC0A13F9635}"/>
                  </a:ext>
                </a:extLst>
              </p14:cNvPr>
              <p14:cNvContentPartPr/>
              <p14:nvPr/>
            </p14:nvContentPartPr>
            <p14:xfrm>
              <a:off x="8849498" y="6261714"/>
              <a:ext cx="1084680" cy="360"/>
            </p14:xfrm>
          </p:contentPart>
        </mc:Choice>
        <mc:Fallback xmlns="">
          <p:pic>
            <p:nvPicPr>
              <p:cNvPr id="13" name="Ink 12">
                <a:extLst>
                  <a:ext uri="{FF2B5EF4-FFF2-40B4-BE49-F238E27FC236}">
                    <a16:creationId xmlns:a16="http://schemas.microsoft.com/office/drawing/2014/main" id="{A76817E1-A78B-7DD7-E57E-DEC0A13F9635}"/>
                  </a:ext>
                </a:extLst>
              </p:cNvPr>
              <p:cNvPicPr/>
              <p:nvPr/>
            </p:nvPicPr>
            <p:blipFill>
              <a:blip r:embed="rId6"/>
              <a:stretch>
                <a:fillRect/>
              </a:stretch>
            </p:blipFill>
            <p:spPr>
              <a:xfrm>
                <a:off x="8795498" y="6153714"/>
                <a:ext cx="119232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4" name="Ink 13">
                <a:extLst>
                  <a:ext uri="{FF2B5EF4-FFF2-40B4-BE49-F238E27FC236}">
                    <a16:creationId xmlns:a16="http://schemas.microsoft.com/office/drawing/2014/main" id="{63CD3E1F-4D59-4ABD-1E19-C20E26BE83AB}"/>
                  </a:ext>
                </a:extLst>
              </p14:cNvPr>
              <p14:cNvContentPartPr/>
              <p14:nvPr/>
            </p14:nvContentPartPr>
            <p14:xfrm>
              <a:off x="9944618" y="6261714"/>
              <a:ext cx="360" cy="360"/>
            </p14:xfrm>
          </p:contentPart>
        </mc:Choice>
        <mc:Fallback xmlns="">
          <p:pic>
            <p:nvPicPr>
              <p:cNvPr id="14" name="Ink 13">
                <a:extLst>
                  <a:ext uri="{FF2B5EF4-FFF2-40B4-BE49-F238E27FC236}">
                    <a16:creationId xmlns:a16="http://schemas.microsoft.com/office/drawing/2014/main" id="{63CD3E1F-4D59-4ABD-1E19-C20E26BE83AB}"/>
                  </a:ext>
                </a:extLst>
              </p:cNvPr>
              <p:cNvPicPr/>
              <p:nvPr/>
            </p:nvPicPr>
            <p:blipFill>
              <a:blip r:embed="rId4"/>
              <a:stretch>
                <a:fillRect/>
              </a:stretch>
            </p:blipFill>
            <p:spPr>
              <a:xfrm>
                <a:off x="9890618" y="615371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Ink 14">
                <a:extLst>
                  <a:ext uri="{FF2B5EF4-FFF2-40B4-BE49-F238E27FC236}">
                    <a16:creationId xmlns:a16="http://schemas.microsoft.com/office/drawing/2014/main" id="{40BFF925-7D6E-F63E-5805-C126413160D5}"/>
                  </a:ext>
                </a:extLst>
              </p14:cNvPr>
              <p14:cNvContentPartPr/>
              <p14:nvPr/>
            </p14:nvContentPartPr>
            <p14:xfrm>
              <a:off x="9944618" y="6261714"/>
              <a:ext cx="360" cy="360"/>
            </p14:xfrm>
          </p:contentPart>
        </mc:Choice>
        <mc:Fallback xmlns="">
          <p:pic>
            <p:nvPicPr>
              <p:cNvPr id="15" name="Ink 14">
                <a:extLst>
                  <a:ext uri="{FF2B5EF4-FFF2-40B4-BE49-F238E27FC236}">
                    <a16:creationId xmlns:a16="http://schemas.microsoft.com/office/drawing/2014/main" id="{40BFF925-7D6E-F63E-5805-C126413160D5}"/>
                  </a:ext>
                </a:extLst>
              </p:cNvPr>
              <p:cNvPicPr/>
              <p:nvPr/>
            </p:nvPicPr>
            <p:blipFill>
              <a:blip r:embed="rId4"/>
              <a:stretch>
                <a:fillRect/>
              </a:stretch>
            </p:blipFill>
            <p:spPr>
              <a:xfrm>
                <a:off x="9890618" y="615371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Ink 15">
                <a:extLst>
                  <a:ext uri="{FF2B5EF4-FFF2-40B4-BE49-F238E27FC236}">
                    <a16:creationId xmlns:a16="http://schemas.microsoft.com/office/drawing/2014/main" id="{1CC11CC3-BD73-D72C-7623-20215602191D}"/>
                  </a:ext>
                </a:extLst>
              </p14:cNvPr>
              <p14:cNvContentPartPr/>
              <p14:nvPr/>
            </p14:nvContentPartPr>
            <p14:xfrm>
              <a:off x="8392658" y="6336594"/>
              <a:ext cx="360" cy="360"/>
            </p14:xfrm>
          </p:contentPart>
        </mc:Choice>
        <mc:Fallback xmlns="">
          <p:pic>
            <p:nvPicPr>
              <p:cNvPr id="16" name="Ink 15">
                <a:extLst>
                  <a:ext uri="{FF2B5EF4-FFF2-40B4-BE49-F238E27FC236}">
                    <a16:creationId xmlns:a16="http://schemas.microsoft.com/office/drawing/2014/main" id="{1CC11CC3-BD73-D72C-7623-20215602191D}"/>
                  </a:ext>
                </a:extLst>
              </p:cNvPr>
              <p:cNvPicPr/>
              <p:nvPr/>
            </p:nvPicPr>
            <p:blipFill>
              <a:blip r:embed="rId4"/>
              <a:stretch>
                <a:fillRect/>
              </a:stretch>
            </p:blipFill>
            <p:spPr>
              <a:xfrm>
                <a:off x="8338658" y="622859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Ink 16">
                <a:extLst>
                  <a:ext uri="{FF2B5EF4-FFF2-40B4-BE49-F238E27FC236}">
                    <a16:creationId xmlns:a16="http://schemas.microsoft.com/office/drawing/2014/main" id="{738819ED-0989-D68B-7EC7-DDF8025683B5}"/>
                  </a:ext>
                </a:extLst>
              </p14:cNvPr>
              <p14:cNvContentPartPr/>
              <p14:nvPr/>
            </p14:nvContentPartPr>
            <p14:xfrm>
              <a:off x="9115178" y="6400314"/>
              <a:ext cx="360" cy="360"/>
            </p14:xfrm>
          </p:contentPart>
        </mc:Choice>
        <mc:Fallback xmlns="">
          <p:pic>
            <p:nvPicPr>
              <p:cNvPr id="17" name="Ink 16">
                <a:extLst>
                  <a:ext uri="{FF2B5EF4-FFF2-40B4-BE49-F238E27FC236}">
                    <a16:creationId xmlns:a16="http://schemas.microsoft.com/office/drawing/2014/main" id="{738819ED-0989-D68B-7EC7-DDF8025683B5}"/>
                  </a:ext>
                </a:extLst>
              </p:cNvPr>
              <p:cNvPicPr/>
              <p:nvPr/>
            </p:nvPicPr>
            <p:blipFill>
              <a:blip r:embed="rId4"/>
              <a:stretch>
                <a:fillRect/>
              </a:stretch>
            </p:blipFill>
            <p:spPr>
              <a:xfrm>
                <a:off x="9061178" y="629231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8" name="Ink 17">
                <a:extLst>
                  <a:ext uri="{FF2B5EF4-FFF2-40B4-BE49-F238E27FC236}">
                    <a16:creationId xmlns:a16="http://schemas.microsoft.com/office/drawing/2014/main" id="{7AC55E6A-0D16-A6A1-6FE2-C006BBBF3AF5}"/>
                  </a:ext>
                </a:extLst>
              </p14:cNvPr>
              <p14:cNvContentPartPr/>
              <p14:nvPr/>
            </p14:nvContentPartPr>
            <p14:xfrm>
              <a:off x="9115178" y="6400314"/>
              <a:ext cx="360" cy="360"/>
            </p14:xfrm>
          </p:contentPart>
        </mc:Choice>
        <mc:Fallback xmlns="">
          <p:pic>
            <p:nvPicPr>
              <p:cNvPr id="18" name="Ink 17">
                <a:extLst>
                  <a:ext uri="{FF2B5EF4-FFF2-40B4-BE49-F238E27FC236}">
                    <a16:creationId xmlns:a16="http://schemas.microsoft.com/office/drawing/2014/main" id="{7AC55E6A-0D16-A6A1-6FE2-C006BBBF3AF5}"/>
                  </a:ext>
                </a:extLst>
              </p:cNvPr>
              <p:cNvPicPr/>
              <p:nvPr/>
            </p:nvPicPr>
            <p:blipFill>
              <a:blip r:embed="rId4"/>
              <a:stretch>
                <a:fillRect/>
              </a:stretch>
            </p:blipFill>
            <p:spPr>
              <a:xfrm>
                <a:off x="9061178" y="629231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9" name="Ink 18">
                <a:extLst>
                  <a:ext uri="{FF2B5EF4-FFF2-40B4-BE49-F238E27FC236}">
                    <a16:creationId xmlns:a16="http://schemas.microsoft.com/office/drawing/2014/main" id="{56D5FFA8-6756-9730-D3FA-D95D5E0AF844}"/>
                  </a:ext>
                </a:extLst>
              </p14:cNvPr>
              <p14:cNvContentPartPr/>
              <p14:nvPr/>
            </p14:nvContentPartPr>
            <p14:xfrm>
              <a:off x="8254418" y="6477714"/>
              <a:ext cx="1148400" cy="105480"/>
            </p14:xfrm>
          </p:contentPart>
        </mc:Choice>
        <mc:Fallback xmlns="">
          <p:pic>
            <p:nvPicPr>
              <p:cNvPr id="19" name="Ink 18">
                <a:extLst>
                  <a:ext uri="{FF2B5EF4-FFF2-40B4-BE49-F238E27FC236}">
                    <a16:creationId xmlns:a16="http://schemas.microsoft.com/office/drawing/2014/main" id="{56D5FFA8-6756-9730-D3FA-D95D5E0AF844}"/>
                  </a:ext>
                </a:extLst>
              </p:cNvPr>
              <p:cNvPicPr/>
              <p:nvPr/>
            </p:nvPicPr>
            <p:blipFill>
              <a:blip r:embed="rId13"/>
              <a:stretch>
                <a:fillRect/>
              </a:stretch>
            </p:blipFill>
            <p:spPr>
              <a:xfrm>
                <a:off x="8200418" y="6369344"/>
                <a:ext cx="1256040" cy="321858"/>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1" name="Ink 20">
                <a:extLst>
                  <a:ext uri="{FF2B5EF4-FFF2-40B4-BE49-F238E27FC236}">
                    <a16:creationId xmlns:a16="http://schemas.microsoft.com/office/drawing/2014/main" id="{C15E1D42-8FE3-179D-9EE6-6A210474F133}"/>
                  </a:ext>
                </a:extLst>
              </p14:cNvPr>
              <p14:cNvContentPartPr/>
              <p14:nvPr/>
            </p14:nvContentPartPr>
            <p14:xfrm>
              <a:off x="10104458" y="3540114"/>
              <a:ext cx="360" cy="360"/>
            </p14:xfrm>
          </p:contentPart>
        </mc:Choice>
        <mc:Fallback xmlns="">
          <p:pic>
            <p:nvPicPr>
              <p:cNvPr id="21" name="Ink 20">
                <a:extLst>
                  <a:ext uri="{FF2B5EF4-FFF2-40B4-BE49-F238E27FC236}">
                    <a16:creationId xmlns:a16="http://schemas.microsoft.com/office/drawing/2014/main" id="{C15E1D42-8FE3-179D-9EE6-6A210474F133}"/>
                  </a:ext>
                </a:extLst>
              </p:cNvPr>
              <p:cNvPicPr/>
              <p:nvPr/>
            </p:nvPicPr>
            <p:blipFill>
              <a:blip r:embed="rId4"/>
              <a:stretch>
                <a:fillRect/>
              </a:stretch>
            </p:blipFill>
            <p:spPr>
              <a:xfrm>
                <a:off x="10050458" y="343211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2" name="Ink 21">
                <a:extLst>
                  <a:ext uri="{FF2B5EF4-FFF2-40B4-BE49-F238E27FC236}">
                    <a16:creationId xmlns:a16="http://schemas.microsoft.com/office/drawing/2014/main" id="{C88711E1-BEF1-E1C6-A998-B0B1E224A77C}"/>
                  </a:ext>
                </a:extLst>
              </p14:cNvPr>
              <p14:cNvContentPartPr/>
              <p14:nvPr/>
            </p14:nvContentPartPr>
            <p14:xfrm>
              <a:off x="5957258" y="1881234"/>
              <a:ext cx="360" cy="360"/>
            </p14:xfrm>
          </p:contentPart>
        </mc:Choice>
        <mc:Fallback xmlns="">
          <p:pic>
            <p:nvPicPr>
              <p:cNvPr id="22" name="Ink 21">
                <a:extLst>
                  <a:ext uri="{FF2B5EF4-FFF2-40B4-BE49-F238E27FC236}">
                    <a16:creationId xmlns:a16="http://schemas.microsoft.com/office/drawing/2014/main" id="{C88711E1-BEF1-E1C6-A998-B0B1E224A77C}"/>
                  </a:ext>
                </a:extLst>
              </p:cNvPr>
              <p:cNvPicPr/>
              <p:nvPr/>
            </p:nvPicPr>
            <p:blipFill>
              <a:blip r:embed="rId4"/>
              <a:stretch>
                <a:fillRect/>
              </a:stretch>
            </p:blipFill>
            <p:spPr>
              <a:xfrm>
                <a:off x="5903258" y="177323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4" name="Ink 23">
                <a:extLst>
                  <a:ext uri="{FF2B5EF4-FFF2-40B4-BE49-F238E27FC236}">
                    <a16:creationId xmlns:a16="http://schemas.microsoft.com/office/drawing/2014/main" id="{EF2D77B7-1D7D-B483-7D66-F836A33460FE}"/>
                  </a:ext>
                </a:extLst>
              </p14:cNvPr>
              <p14:cNvContentPartPr/>
              <p14:nvPr/>
            </p14:nvContentPartPr>
            <p14:xfrm>
              <a:off x="8977298" y="6432354"/>
              <a:ext cx="360" cy="360"/>
            </p14:xfrm>
          </p:contentPart>
        </mc:Choice>
        <mc:Fallback xmlns="">
          <p:pic>
            <p:nvPicPr>
              <p:cNvPr id="24" name="Ink 23">
                <a:extLst>
                  <a:ext uri="{FF2B5EF4-FFF2-40B4-BE49-F238E27FC236}">
                    <a16:creationId xmlns:a16="http://schemas.microsoft.com/office/drawing/2014/main" id="{EF2D77B7-1D7D-B483-7D66-F836A33460FE}"/>
                  </a:ext>
                </a:extLst>
              </p:cNvPr>
              <p:cNvPicPr/>
              <p:nvPr/>
            </p:nvPicPr>
            <p:blipFill>
              <a:blip r:embed="rId17"/>
              <a:stretch>
                <a:fillRect/>
              </a:stretch>
            </p:blipFill>
            <p:spPr>
              <a:xfrm>
                <a:off x="8887298" y="625235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5" name="Ink 24">
                <a:extLst>
                  <a:ext uri="{FF2B5EF4-FFF2-40B4-BE49-F238E27FC236}">
                    <a16:creationId xmlns:a16="http://schemas.microsoft.com/office/drawing/2014/main" id="{6316FCFD-01B5-FA71-7936-25FCC08A1FD5}"/>
                  </a:ext>
                </a:extLst>
              </p14:cNvPr>
              <p14:cNvContentPartPr/>
              <p14:nvPr/>
            </p14:nvContentPartPr>
            <p14:xfrm>
              <a:off x="8977298" y="6299514"/>
              <a:ext cx="1028880" cy="133200"/>
            </p14:xfrm>
          </p:contentPart>
        </mc:Choice>
        <mc:Fallback xmlns="">
          <p:pic>
            <p:nvPicPr>
              <p:cNvPr id="25" name="Ink 24">
                <a:extLst>
                  <a:ext uri="{FF2B5EF4-FFF2-40B4-BE49-F238E27FC236}">
                    <a16:creationId xmlns:a16="http://schemas.microsoft.com/office/drawing/2014/main" id="{6316FCFD-01B5-FA71-7936-25FCC08A1FD5}"/>
                  </a:ext>
                </a:extLst>
              </p:cNvPr>
              <p:cNvPicPr/>
              <p:nvPr/>
            </p:nvPicPr>
            <p:blipFill>
              <a:blip r:embed="rId19"/>
              <a:stretch>
                <a:fillRect/>
              </a:stretch>
            </p:blipFill>
            <p:spPr>
              <a:xfrm>
                <a:off x="8887298" y="6119514"/>
                <a:ext cx="1208520" cy="4928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6" name="Ink 25">
                <a:extLst>
                  <a:ext uri="{FF2B5EF4-FFF2-40B4-BE49-F238E27FC236}">
                    <a16:creationId xmlns:a16="http://schemas.microsoft.com/office/drawing/2014/main" id="{30D3A37D-1DE6-9EA2-CC1B-F2936EF29A3B}"/>
                  </a:ext>
                </a:extLst>
              </p14:cNvPr>
              <p14:cNvContentPartPr/>
              <p14:nvPr/>
            </p14:nvContentPartPr>
            <p14:xfrm>
              <a:off x="8322098" y="6293754"/>
              <a:ext cx="1697760" cy="139680"/>
            </p14:xfrm>
          </p:contentPart>
        </mc:Choice>
        <mc:Fallback xmlns="">
          <p:pic>
            <p:nvPicPr>
              <p:cNvPr id="26" name="Ink 25">
                <a:extLst>
                  <a:ext uri="{FF2B5EF4-FFF2-40B4-BE49-F238E27FC236}">
                    <a16:creationId xmlns:a16="http://schemas.microsoft.com/office/drawing/2014/main" id="{30D3A37D-1DE6-9EA2-CC1B-F2936EF29A3B}"/>
                  </a:ext>
                </a:extLst>
              </p:cNvPr>
              <p:cNvPicPr/>
              <p:nvPr/>
            </p:nvPicPr>
            <p:blipFill>
              <a:blip r:embed="rId21"/>
              <a:stretch>
                <a:fillRect/>
              </a:stretch>
            </p:blipFill>
            <p:spPr>
              <a:xfrm>
                <a:off x="8232117" y="6113754"/>
                <a:ext cx="1877362" cy="4993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7" name="Ink 26">
                <a:extLst>
                  <a:ext uri="{FF2B5EF4-FFF2-40B4-BE49-F238E27FC236}">
                    <a16:creationId xmlns:a16="http://schemas.microsoft.com/office/drawing/2014/main" id="{DB1669A2-B0AE-7B65-05E7-C7BC07552512}"/>
                  </a:ext>
                </a:extLst>
              </p14:cNvPr>
              <p14:cNvContentPartPr/>
              <p14:nvPr/>
            </p14:nvContentPartPr>
            <p14:xfrm>
              <a:off x="8924378" y="6283674"/>
              <a:ext cx="360" cy="360"/>
            </p14:xfrm>
          </p:contentPart>
        </mc:Choice>
        <mc:Fallback xmlns="">
          <p:pic>
            <p:nvPicPr>
              <p:cNvPr id="27" name="Ink 26">
                <a:extLst>
                  <a:ext uri="{FF2B5EF4-FFF2-40B4-BE49-F238E27FC236}">
                    <a16:creationId xmlns:a16="http://schemas.microsoft.com/office/drawing/2014/main" id="{DB1669A2-B0AE-7B65-05E7-C7BC07552512}"/>
                  </a:ext>
                </a:extLst>
              </p:cNvPr>
              <p:cNvPicPr/>
              <p:nvPr/>
            </p:nvPicPr>
            <p:blipFill>
              <a:blip r:embed="rId17"/>
              <a:stretch>
                <a:fillRect/>
              </a:stretch>
            </p:blipFill>
            <p:spPr>
              <a:xfrm>
                <a:off x="8834378" y="610367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8" name="Ink 27">
                <a:extLst>
                  <a:ext uri="{FF2B5EF4-FFF2-40B4-BE49-F238E27FC236}">
                    <a16:creationId xmlns:a16="http://schemas.microsoft.com/office/drawing/2014/main" id="{92591392-9E0B-765F-17F8-178E0C2C1F6F}"/>
                  </a:ext>
                </a:extLst>
              </p14:cNvPr>
              <p14:cNvContentPartPr/>
              <p14:nvPr/>
            </p14:nvContentPartPr>
            <p14:xfrm>
              <a:off x="8924378" y="6283674"/>
              <a:ext cx="360" cy="360"/>
            </p14:xfrm>
          </p:contentPart>
        </mc:Choice>
        <mc:Fallback xmlns="">
          <p:pic>
            <p:nvPicPr>
              <p:cNvPr id="28" name="Ink 27">
                <a:extLst>
                  <a:ext uri="{FF2B5EF4-FFF2-40B4-BE49-F238E27FC236}">
                    <a16:creationId xmlns:a16="http://schemas.microsoft.com/office/drawing/2014/main" id="{92591392-9E0B-765F-17F8-178E0C2C1F6F}"/>
                  </a:ext>
                </a:extLst>
              </p:cNvPr>
              <p:cNvPicPr/>
              <p:nvPr/>
            </p:nvPicPr>
            <p:blipFill>
              <a:blip r:embed="rId17"/>
              <a:stretch>
                <a:fillRect/>
              </a:stretch>
            </p:blipFill>
            <p:spPr>
              <a:xfrm>
                <a:off x="8834378" y="610367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0" name="Ink 29">
                <a:extLst>
                  <a:ext uri="{FF2B5EF4-FFF2-40B4-BE49-F238E27FC236}">
                    <a16:creationId xmlns:a16="http://schemas.microsoft.com/office/drawing/2014/main" id="{A3529119-F35F-8000-406E-CCBBA45126B9}"/>
                  </a:ext>
                </a:extLst>
              </p14:cNvPr>
              <p14:cNvContentPartPr/>
              <p14:nvPr/>
            </p14:nvContentPartPr>
            <p14:xfrm>
              <a:off x="9275018" y="6283674"/>
              <a:ext cx="360" cy="360"/>
            </p14:xfrm>
          </p:contentPart>
        </mc:Choice>
        <mc:Fallback xmlns="">
          <p:pic>
            <p:nvPicPr>
              <p:cNvPr id="30" name="Ink 29">
                <a:extLst>
                  <a:ext uri="{FF2B5EF4-FFF2-40B4-BE49-F238E27FC236}">
                    <a16:creationId xmlns:a16="http://schemas.microsoft.com/office/drawing/2014/main" id="{A3529119-F35F-8000-406E-CCBBA45126B9}"/>
                  </a:ext>
                </a:extLst>
              </p:cNvPr>
              <p:cNvPicPr/>
              <p:nvPr/>
            </p:nvPicPr>
            <p:blipFill>
              <a:blip r:embed="rId17"/>
              <a:stretch>
                <a:fillRect/>
              </a:stretch>
            </p:blipFill>
            <p:spPr>
              <a:xfrm>
                <a:off x="9185018" y="610367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1" name="Ink 30">
                <a:extLst>
                  <a:ext uri="{FF2B5EF4-FFF2-40B4-BE49-F238E27FC236}">
                    <a16:creationId xmlns:a16="http://schemas.microsoft.com/office/drawing/2014/main" id="{CD78DEEB-84EE-04B1-2757-8B331B4EDEC4}"/>
                  </a:ext>
                </a:extLst>
              </p14:cNvPr>
              <p14:cNvContentPartPr/>
              <p14:nvPr/>
            </p14:nvContentPartPr>
            <p14:xfrm>
              <a:off x="8807378" y="6340914"/>
              <a:ext cx="885960" cy="81000"/>
            </p14:xfrm>
          </p:contentPart>
        </mc:Choice>
        <mc:Fallback xmlns="">
          <p:pic>
            <p:nvPicPr>
              <p:cNvPr id="31" name="Ink 30">
                <a:extLst>
                  <a:ext uri="{FF2B5EF4-FFF2-40B4-BE49-F238E27FC236}">
                    <a16:creationId xmlns:a16="http://schemas.microsoft.com/office/drawing/2014/main" id="{CD78DEEB-84EE-04B1-2757-8B331B4EDEC4}"/>
                  </a:ext>
                </a:extLst>
              </p:cNvPr>
              <p:cNvPicPr/>
              <p:nvPr/>
            </p:nvPicPr>
            <p:blipFill>
              <a:blip r:embed="rId26"/>
              <a:stretch>
                <a:fillRect/>
              </a:stretch>
            </p:blipFill>
            <p:spPr>
              <a:xfrm>
                <a:off x="8717378" y="6161710"/>
                <a:ext cx="1065600" cy="439049"/>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2" name="Ink 31">
                <a:extLst>
                  <a:ext uri="{FF2B5EF4-FFF2-40B4-BE49-F238E27FC236}">
                    <a16:creationId xmlns:a16="http://schemas.microsoft.com/office/drawing/2014/main" id="{6DC5189A-B54F-95F6-0196-F0AA1502A313}"/>
                  </a:ext>
                </a:extLst>
              </p14:cNvPr>
              <p14:cNvContentPartPr/>
              <p14:nvPr/>
            </p14:nvContentPartPr>
            <p14:xfrm>
              <a:off x="9700178" y="6336594"/>
              <a:ext cx="360" cy="360"/>
            </p14:xfrm>
          </p:contentPart>
        </mc:Choice>
        <mc:Fallback xmlns="">
          <p:pic>
            <p:nvPicPr>
              <p:cNvPr id="32" name="Ink 31">
                <a:extLst>
                  <a:ext uri="{FF2B5EF4-FFF2-40B4-BE49-F238E27FC236}">
                    <a16:creationId xmlns:a16="http://schemas.microsoft.com/office/drawing/2014/main" id="{6DC5189A-B54F-95F6-0196-F0AA1502A313}"/>
                  </a:ext>
                </a:extLst>
              </p:cNvPr>
              <p:cNvPicPr/>
              <p:nvPr/>
            </p:nvPicPr>
            <p:blipFill>
              <a:blip r:embed="rId17"/>
              <a:stretch>
                <a:fillRect/>
              </a:stretch>
            </p:blipFill>
            <p:spPr>
              <a:xfrm>
                <a:off x="9610178" y="615659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3" name="Ink 32">
                <a:extLst>
                  <a:ext uri="{FF2B5EF4-FFF2-40B4-BE49-F238E27FC236}">
                    <a16:creationId xmlns:a16="http://schemas.microsoft.com/office/drawing/2014/main" id="{20AA0AD4-D4F9-41C2-08EA-990D8AE797BA}"/>
                  </a:ext>
                </a:extLst>
              </p14:cNvPr>
              <p14:cNvContentPartPr/>
              <p14:nvPr/>
            </p14:nvContentPartPr>
            <p14:xfrm>
              <a:off x="9700178" y="6336594"/>
              <a:ext cx="360" cy="360"/>
            </p14:xfrm>
          </p:contentPart>
        </mc:Choice>
        <mc:Fallback xmlns="">
          <p:pic>
            <p:nvPicPr>
              <p:cNvPr id="33" name="Ink 32">
                <a:extLst>
                  <a:ext uri="{FF2B5EF4-FFF2-40B4-BE49-F238E27FC236}">
                    <a16:creationId xmlns:a16="http://schemas.microsoft.com/office/drawing/2014/main" id="{20AA0AD4-D4F9-41C2-08EA-990D8AE797BA}"/>
                  </a:ext>
                </a:extLst>
              </p:cNvPr>
              <p:cNvPicPr/>
              <p:nvPr/>
            </p:nvPicPr>
            <p:blipFill>
              <a:blip r:embed="rId17"/>
              <a:stretch>
                <a:fillRect/>
              </a:stretch>
            </p:blipFill>
            <p:spPr>
              <a:xfrm>
                <a:off x="9610178" y="615659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4" name="Ink 33">
                <a:extLst>
                  <a:ext uri="{FF2B5EF4-FFF2-40B4-BE49-F238E27FC236}">
                    <a16:creationId xmlns:a16="http://schemas.microsoft.com/office/drawing/2014/main" id="{76C0CB6D-25EF-D660-730D-950DD261CF65}"/>
                  </a:ext>
                </a:extLst>
              </p14:cNvPr>
              <p14:cNvContentPartPr/>
              <p14:nvPr/>
            </p14:nvContentPartPr>
            <p14:xfrm>
              <a:off x="9700178" y="6336594"/>
              <a:ext cx="360" cy="360"/>
            </p14:xfrm>
          </p:contentPart>
        </mc:Choice>
        <mc:Fallback xmlns="">
          <p:pic>
            <p:nvPicPr>
              <p:cNvPr id="34" name="Ink 33">
                <a:extLst>
                  <a:ext uri="{FF2B5EF4-FFF2-40B4-BE49-F238E27FC236}">
                    <a16:creationId xmlns:a16="http://schemas.microsoft.com/office/drawing/2014/main" id="{76C0CB6D-25EF-D660-730D-950DD261CF65}"/>
                  </a:ext>
                </a:extLst>
              </p:cNvPr>
              <p:cNvPicPr/>
              <p:nvPr/>
            </p:nvPicPr>
            <p:blipFill>
              <a:blip r:embed="rId30"/>
              <a:stretch>
                <a:fillRect/>
              </a:stretch>
            </p:blipFill>
            <p:spPr>
              <a:xfrm>
                <a:off x="9610178" y="615659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5" name="Ink 34">
                <a:extLst>
                  <a:ext uri="{FF2B5EF4-FFF2-40B4-BE49-F238E27FC236}">
                    <a16:creationId xmlns:a16="http://schemas.microsoft.com/office/drawing/2014/main" id="{59288CA6-F0A3-216D-47A7-9924350184AF}"/>
                  </a:ext>
                </a:extLst>
              </p14:cNvPr>
              <p14:cNvContentPartPr/>
              <p14:nvPr/>
            </p14:nvContentPartPr>
            <p14:xfrm>
              <a:off x="9700178" y="6336594"/>
              <a:ext cx="360" cy="360"/>
            </p14:xfrm>
          </p:contentPart>
        </mc:Choice>
        <mc:Fallback xmlns="">
          <p:pic>
            <p:nvPicPr>
              <p:cNvPr id="35" name="Ink 34">
                <a:extLst>
                  <a:ext uri="{FF2B5EF4-FFF2-40B4-BE49-F238E27FC236}">
                    <a16:creationId xmlns:a16="http://schemas.microsoft.com/office/drawing/2014/main" id="{59288CA6-F0A3-216D-47A7-9924350184AF}"/>
                  </a:ext>
                </a:extLst>
              </p:cNvPr>
              <p:cNvPicPr/>
              <p:nvPr/>
            </p:nvPicPr>
            <p:blipFill>
              <a:blip r:embed="rId30"/>
              <a:stretch>
                <a:fillRect/>
              </a:stretch>
            </p:blipFill>
            <p:spPr>
              <a:xfrm>
                <a:off x="9610178" y="6156594"/>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6" name="Ink 35">
                <a:extLst>
                  <a:ext uri="{FF2B5EF4-FFF2-40B4-BE49-F238E27FC236}">
                    <a16:creationId xmlns:a16="http://schemas.microsoft.com/office/drawing/2014/main" id="{1491ECB7-DB57-93E0-5A75-D627C9A51CB7}"/>
                  </a:ext>
                </a:extLst>
              </p14:cNvPr>
              <p14:cNvContentPartPr/>
              <p14:nvPr/>
            </p14:nvContentPartPr>
            <p14:xfrm>
              <a:off x="9700178" y="6336594"/>
              <a:ext cx="360" cy="360"/>
            </p14:xfrm>
          </p:contentPart>
        </mc:Choice>
        <mc:Fallback xmlns="">
          <p:pic>
            <p:nvPicPr>
              <p:cNvPr id="36" name="Ink 35">
                <a:extLst>
                  <a:ext uri="{FF2B5EF4-FFF2-40B4-BE49-F238E27FC236}">
                    <a16:creationId xmlns:a16="http://schemas.microsoft.com/office/drawing/2014/main" id="{1491ECB7-DB57-93E0-5A75-D627C9A51CB7}"/>
                  </a:ext>
                </a:extLst>
              </p:cNvPr>
              <p:cNvPicPr/>
              <p:nvPr/>
            </p:nvPicPr>
            <p:blipFill>
              <a:blip r:embed="rId30"/>
              <a:stretch>
                <a:fillRect/>
              </a:stretch>
            </p:blipFill>
            <p:spPr>
              <a:xfrm>
                <a:off x="9610178" y="6156594"/>
                <a:ext cx="180000" cy="360000"/>
              </a:xfrm>
              <a:prstGeom prst="rect">
                <a:avLst/>
              </a:prstGeom>
            </p:spPr>
          </p:pic>
        </mc:Fallback>
      </mc:AlternateContent>
    </p:spTree>
    <p:extLst>
      <p:ext uri="{BB962C8B-B14F-4D97-AF65-F5344CB8AC3E}">
        <p14:creationId xmlns:p14="http://schemas.microsoft.com/office/powerpoint/2010/main" val="3779705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768AE-514E-4508-ADEC-F6568CB4F03D}"/>
              </a:ext>
            </a:extLst>
          </p:cNvPr>
          <p:cNvSpPr>
            <a:spLocks noGrp="1"/>
          </p:cNvSpPr>
          <p:nvPr>
            <p:ph type="title" idx="4294967295"/>
          </p:nvPr>
        </p:nvSpPr>
        <p:spPr>
          <a:xfrm>
            <a:off x="650240" y="822960"/>
            <a:ext cx="9296400" cy="868363"/>
          </a:xfr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r>
              <a:rPr lang="en-US" sz="3600" b="1" dirty="0">
                <a:solidFill>
                  <a:srgbClr val="0070C0"/>
                </a:solidFill>
                <a:latin typeface="Verdana" panose="020B0604030504040204" pitchFamily="34" charset="0"/>
                <a:ea typeface="Verdana" panose="020B0604030504040204" pitchFamily="34" charset="0"/>
              </a:rPr>
              <a:t> Cost of sponsoring an </a:t>
            </a:r>
            <a:r>
              <a:rPr lang="en-US" sz="3600" b="1" dirty="0" err="1">
                <a:solidFill>
                  <a:srgbClr val="0070C0"/>
                </a:solidFill>
                <a:latin typeface="Verdana" panose="020B0604030504040204" pitchFamily="34" charset="0"/>
                <a:ea typeface="Verdana" panose="020B0604030504040204" pitchFamily="34" charset="0"/>
              </a:rPr>
              <a:t>Aktion</a:t>
            </a:r>
            <a:r>
              <a:rPr lang="en-US" sz="3600" b="1" dirty="0">
                <a:solidFill>
                  <a:srgbClr val="0070C0"/>
                </a:solidFill>
                <a:latin typeface="Verdana" panose="020B0604030504040204" pitchFamily="34" charset="0"/>
                <a:ea typeface="Verdana" panose="020B0604030504040204" pitchFamily="34" charset="0"/>
              </a:rPr>
              <a:t> Club</a:t>
            </a:r>
          </a:p>
        </p:txBody>
      </p:sp>
      <p:sp>
        <p:nvSpPr>
          <p:cNvPr id="10" name="Text Placeholder 9">
            <a:extLst>
              <a:ext uri="{FF2B5EF4-FFF2-40B4-BE49-F238E27FC236}">
                <a16:creationId xmlns:a16="http://schemas.microsoft.com/office/drawing/2014/main" id="{56699C53-B42A-46A0-A7D4-18F033712FBB}"/>
              </a:ext>
            </a:extLst>
          </p:cNvPr>
          <p:cNvSpPr>
            <a:spLocks noGrp="1"/>
          </p:cNvSpPr>
          <p:nvPr>
            <p:ph idx="4294967295"/>
          </p:nvPr>
        </p:nvSpPr>
        <p:spPr>
          <a:xfrm>
            <a:off x="1381760" y="1940560"/>
            <a:ext cx="8229600" cy="4572000"/>
          </a:xfrm>
        </p:spPr>
        <p:txBody>
          <a:bodyPr/>
          <a:lstStyle/>
          <a:p>
            <a:pPr marL="590550" lvl="1" indent="0">
              <a:buNone/>
            </a:pPr>
            <a:r>
              <a:rPr lang="en-US" sz="3600" dirty="0">
                <a:latin typeface="+mn-lt"/>
                <a:cs typeface="Arial" panose="020B0604020202020204" pitchFamily="34" charset="0"/>
              </a:rPr>
              <a:t>Chartering fees in USD (without banner)</a:t>
            </a:r>
          </a:p>
          <a:p>
            <a:pPr marL="1409700" lvl="2" indent="-342900"/>
            <a:r>
              <a:rPr lang="en-US" sz="2400" dirty="0">
                <a:latin typeface="+mn-lt"/>
                <a:cs typeface="Arial" panose="020B0604020202020204" pitchFamily="34" charset="0"/>
              </a:rPr>
              <a:t>North America/Caribbean &amp; Tier A: $400</a:t>
            </a:r>
          </a:p>
          <a:p>
            <a:pPr marL="1409700" lvl="2" indent="-342900"/>
            <a:r>
              <a:rPr lang="en-US" sz="2400" dirty="0">
                <a:latin typeface="+mn-lt"/>
                <a:cs typeface="Arial" panose="020B0604020202020204" pitchFamily="34" charset="0"/>
              </a:rPr>
              <a:t>Tier B: $300</a:t>
            </a:r>
          </a:p>
          <a:p>
            <a:pPr marL="1409700" lvl="2" indent="-342900"/>
            <a:r>
              <a:rPr lang="en-US" sz="2400" dirty="0">
                <a:latin typeface="+mn-lt"/>
                <a:cs typeface="Arial" panose="020B0604020202020204" pitchFamily="34" charset="0"/>
              </a:rPr>
              <a:t>Tier C: $200</a:t>
            </a:r>
          </a:p>
          <a:p>
            <a:pPr marL="590550" lvl="1" indent="0">
              <a:buNone/>
            </a:pPr>
            <a:endParaRPr lang="en-US" sz="3600" dirty="0">
              <a:latin typeface="+mn-lt"/>
              <a:cs typeface="Arial" panose="020B0604020202020204" pitchFamily="34" charset="0"/>
            </a:endParaRPr>
          </a:p>
          <a:p>
            <a:pPr marL="590550" lvl="1" indent="0">
              <a:buNone/>
            </a:pPr>
            <a:r>
              <a:rPr lang="en-US" sz="3600" dirty="0">
                <a:latin typeface="+mn-lt"/>
                <a:cs typeface="Arial" panose="020B0604020202020204" pitchFamily="34" charset="0"/>
              </a:rPr>
              <a:t>Annual dues for </a:t>
            </a:r>
            <a:r>
              <a:rPr lang="en-US" sz="3600" dirty="0" err="1">
                <a:latin typeface="+mn-lt"/>
                <a:cs typeface="Arial" panose="020B0604020202020204" pitchFamily="34" charset="0"/>
              </a:rPr>
              <a:t>Aktion</a:t>
            </a:r>
            <a:r>
              <a:rPr lang="en-US" sz="3600" dirty="0">
                <a:latin typeface="+mn-lt"/>
                <a:cs typeface="Arial" panose="020B0604020202020204" pitchFamily="34" charset="0"/>
              </a:rPr>
              <a:t> Club</a:t>
            </a:r>
          </a:p>
          <a:p>
            <a:pPr marL="1333490" lvl="2" indent="-342900"/>
            <a:r>
              <a:rPr lang="en-US" sz="2400" dirty="0">
                <a:latin typeface="+mn-lt"/>
                <a:cs typeface="Arial" panose="020B0604020202020204" pitchFamily="34" charset="0"/>
              </a:rPr>
              <a:t>North America/Caribbean: $8 per member</a:t>
            </a:r>
          </a:p>
          <a:p>
            <a:pPr marL="1333490" lvl="2" indent="-342900"/>
            <a:r>
              <a:rPr lang="en-US" sz="2400" dirty="0">
                <a:latin typeface="+mn-lt"/>
                <a:cs typeface="Arial" panose="020B0604020202020204" pitchFamily="34" charset="0"/>
              </a:rPr>
              <a:t>Tier A (outside NA/C): $8 per member</a:t>
            </a:r>
          </a:p>
          <a:p>
            <a:pPr marL="1333490" lvl="2" indent="-342900"/>
            <a:r>
              <a:rPr lang="en-US" sz="2400" dirty="0">
                <a:latin typeface="+mn-lt"/>
                <a:cs typeface="Arial" panose="020B0604020202020204" pitchFamily="34" charset="0"/>
              </a:rPr>
              <a:t>Tier B and C (outside NA/C): $8 per member</a:t>
            </a:r>
          </a:p>
          <a:p>
            <a:pPr marL="202883" indent="0">
              <a:buNone/>
            </a:pPr>
            <a:endParaRPr lang="en-US" dirty="0"/>
          </a:p>
          <a:p>
            <a:pPr marL="513874" indent="-310991"/>
            <a:endParaRPr lang="en-US" dirty="0"/>
          </a:p>
        </p:txBody>
      </p:sp>
    </p:spTree>
    <p:extLst>
      <p:ext uri="{BB962C8B-B14F-4D97-AF65-F5344CB8AC3E}">
        <p14:creationId xmlns:p14="http://schemas.microsoft.com/office/powerpoint/2010/main" val="2636312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idx="4294967295"/>
          </p:nvPr>
        </p:nvSpPr>
        <p:spPr>
          <a:xfrm>
            <a:off x="1054276" y="870344"/>
            <a:ext cx="9910588" cy="868363"/>
          </a:xfrm>
        </p:spPr>
        <p:txBody>
          <a:bodyPr>
            <a:noAutofit/>
          </a:bodyPr>
          <a:lstStyle/>
          <a:p>
            <a:r>
              <a:rPr lang="en-US" sz="3800" dirty="0"/>
              <a:t>How Kiwanis supports </a:t>
            </a:r>
            <a:r>
              <a:rPr lang="en-US" sz="3800" dirty="0" err="1"/>
              <a:t>Aktion</a:t>
            </a:r>
            <a:r>
              <a:rPr lang="en-US" sz="3800" dirty="0"/>
              <a:t> Clubs</a:t>
            </a:r>
          </a:p>
        </p:txBody>
      </p:sp>
      <p:pic>
        <p:nvPicPr>
          <p:cNvPr id="7" name="Picture 6" descr="Logo&#10;&#10;Description automatically generated">
            <a:extLst>
              <a:ext uri="{FF2B5EF4-FFF2-40B4-BE49-F238E27FC236}">
                <a16:creationId xmlns:a16="http://schemas.microsoft.com/office/drawing/2014/main" id="{443DC277-A6A7-A5E8-1DA8-FE9EA8A782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4647" y="2971800"/>
            <a:ext cx="1662709" cy="1618488"/>
          </a:xfrm>
          <a:prstGeom prst="rect">
            <a:avLst/>
          </a:prstGeom>
        </p:spPr>
      </p:pic>
      <p:sp>
        <p:nvSpPr>
          <p:cNvPr id="8" name="TextBox 7">
            <a:extLst>
              <a:ext uri="{FF2B5EF4-FFF2-40B4-BE49-F238E27FC236}">
                <a16:creationId xmlns:a16="http://schemas.microsoft.com/office/drawing/2014/main" id="{459EE01E-AA58-39D2-862A-4EC2497BE5EA}"/>
              </a:ext>
            </a:extLst>
          </p:cNvPr>
          <p:cNvSpPr txBox="1"/>
          <p:nvPr/>
        </p:nvSpPr>
        <p:spPr>
          <a:xfrm>
            <a:off x="3444654" y="2131466"/>
            <a:ext cx="5597046" cy="300082"/>
          </a:xfrm>
          <a:prstGeom prst="rect">
            <a:avLst/>
          </a:prstGeom>
          <a:noFill/>
        </p:spPr>
        <p:txBody>
          <a:bodyPr wrap="square" rtlCol="0">
            <a:spAutoFit/>
          </a:bodyPr>
          <a:lstStyle/>
          <a:p>
            <a:r>
              <a:rPr lang="en-US" sz="1350" b="1" dirty="0">
                <a:latin typeface="Verdana" panose="020B0604030504040204" pitchFamily="34" charset="0"/>
                <a:ea typeface="Verdana" panose="020B0604030504040204" pitchFamily="34" charset="0"/>
              </a:rPr>
              <a:t>Dedicated staff develop </a:t>
            </a:r>
            <a:r>
              <a:rPr lang="en-US" sz="1350" b="1" dirty="0" err="1">
                <a:latin typeface="Verdana" panose="020B0604030504040204" pitchFamily="34" charset="0"/>
                <a:ea typeface="Verdana" panose="020B0604030504040204" pitchFamily="34" charset="0"/>
              </a:rPr>
              <a:t>Aktion</a:t>
            </a:r>
            <a:r>
              <a:rPr lang="en-US" sz="1350" b="1" dirty="0">
                <a:latin typeface="Verdana" panose="020B0604030504040204" pitchFamily="34" charset="0"/>
                <a:ea typeface="Verdana" panose="020B0604030504040204" pitchFamily="34" charset="0"/>
              </a:rPr>
              <a:t> Club programming</a:t>
            </a:r>
          </a:p>
        </p:txBody>
      </p:sp>
      <p:sp>
        <p:nvSpPr>
          <p:cNvPr id="9" name="TextBox 8">
            <a:extLst>
              <a:ext uri="{FF2B5EF4-FFF2-40B4-BE49-F238E27FC236}">
                <a16:creationId xmlns:a16="http://schemas.microsoft.com/office/drawing/2014/main" id="{C0BB4CD5-1C24-8C95-B904-9B008464F600}"/>
              </a:ext>
            </a:extLst>
          </p:cNvPr>
          <p:cNvSpPr txBox="1"/>
          <p:nvPr/>
        </p:nvSpPr>
        <p:spPr>
          <a:xfrm>
            <a:off x="7202242" y="2743033"/>
            <a:ext cx="2051795" cy="300082"/>
          </a:xfrm>
          <a:prstGeom prst="rect">
            <a:avLst/>
          </a:prstGeom>
          <a:noFill/>
        </p:spPr>
        <p:txBody>
          <a:bodyPr wrap="square" rtlCol="0">
            <a:spAutoFit/>
          </a:bodyPr>
          <a:lstStyle/>
          <a:p>
            <a:r>
              <a:rPr lang="en-US" sz="1350" b="1" dirty="0">
                <a:latin typeface="Verdana" panose="020B0604030504040204" pitchFamily="34" charset="0"/>
                <a:ea typeface="Verdana" panose="020B0604030504040204" pitchFamily="34" charset="0"/>
              </a:rPr>
              <a:t>Website resources.</a:t>
            </a:r>
          </a:p>
        </p:txBody>
      </p:sp>
      <p:sp>
        <p:nvSpPr>
          <p:cNvPr id="10" name="TextBox 9">
            <a:extLst>
              <a:ext uri="{FF2B5EF4-FFF2-40B4-BE49-F238E27FC236}">
                <a16:creationId xmlns:a16="http://schemas.microsoft.com/office/drawing/2014/main" id="{A8A04777-3221-1033-DDB8-217D96528821}"/>
              </a:ext>
            </a:extLst>
          </p:cNvPr>
          <p:cNvSpPr txBox="1"/>
          <p:nvPr/>
        </p:nvSpPr>
        <p:spPr>
          <a:xfrm>
            <a:off x="7172214" y="4780478"/>
            <a:ext cx="2165251" cy="300082"/>
          </a:xfrm>
          <a:prstGeom prst="rect">
            <a:avLst/>
          </a:prstGeom>
          <a:noFill/>
        </p:spPr>
        <p:txBody>
          <a:bodyPr wrap="square" rtlCol="0">
            <a:spAutoFit/>
          </a:bodyPr>
          <a:lstStyle/>
          <a:p>
            <a:r>
              <a:rPr lang="en-US" sz="1350" b="1" dirty="0">
                <a:latin typeface="Verdana" panose="020B0604030504040204" pitchFamily="34" charset="0"/>
                <a:ea typeface="Verdana" panose="020B0604030504040204" pitchFamily="34" charset="0"/>
              </a:rPr>
              <a:t>Advisor training.</a:t>
            </a:r>
          </a:p>
        </p:txBody>
      </p:sp>
      <p:sp>
        <p:nvSpPr>
          <p:cNvPr id="11" name="TextBox 10">
            <a:extLst>
              <a:ext uri="{FF2B5EF4-FFF2-40B4-BE49-F238E27FC236}">
                <a16:creationId xmlns:a16="http://schemas.microsoft.com/office/drawing/2014/main" id="{2D2A7679-D8A3-9D88-6663-A4FAED1FC5FC}"/>
              </a:ext>
            </a:extLst>
          </p:cNvPr>
          <p:cNvSpPr txBox="1"/>
          <p:nvPr/>
        </p:nvSpPr>
        <p:spPr>
          <a:xfrm>
            <a:off x="2937964" y="2706977"/>
            <a:ext cx="2326682" cy="507831"/>
          </a:xfrm>
          <a:prstGeom prst="rect">
            <a:avLst/>
          </a:prstGeom>
          <a:noFill/>
        </p:spPr>
        <p:txBody>
          <a:bodyPr wrap="square" rtlCol="0">
            <a:spAutoFit/>
          </a:bodyPr>
          <a:lstStyle/>
          <a:p>
            <a:r>
              <a:rPr lang="en-US" sz="1350" b="1" dirty="0">
                <a:latin typeface="Verdana" panose="020B0604030504040204" pitchFamily="34" charset="0"/>
                <a:ea typeface="Verdana" panose="020B0604030504040204" pitchFamily="34" charset="0"/>
              </a:rPr>
              <a:t>Monthly advisor </a:t>
            </a:r>
          </a:p>
          <a:p>
            <a:r>
              <a:rPr lang="en-US" sz="1350" b="1" dirty="0">
                <a:latin typeface="Verdana" panose="020B0604030504040204" pitchFamily="34" charset="0"/>
                <a:ea typeface="Verdana" panose="020B0604030504040204" pitchFamily="34" charset="0"/>
              </a:rPr>
              <a:t>e-newsletters.</a:t>
            </a:r>
          </a:p>
        </p:txBody>
      </p:sp>
      <p:sp>
        <p:nvSpPr>
          <p:cNvPr id="12" name="TextBox 11">
            <a:extLst>
              <a:ext uri="{FF2B5EF4-FFF2-40B4-BE49-F238E27FC236}">
                <a16:creationId xmlns:a16="http://schemas.microsoft.com/office/drawing/2014/main" id="{95C2E933-1268-86AD-1130-0E3DCAC80774}"/>
              </a:ext>
            </a:extLst>
          </p:cNvPr>
          <p:cNvSpPr txBox="1"/>
          <p:nvPr/>
        </p:nvSpPr>
        <p:spPr>
          <a:xfrm>
            <a:off x="2590801" y="3476799"/>
            <a:ext cx="2059337" cy="507831"/>
          </a:xfrm>
          <a:prstGeom prst="rect">
            <a:avLst/>
          </a:prstGeom>
          <a:noFill/>
        </p:spPr>
        <p:txBody>
          <a:bodyPr wrap="square" rtlCol="0">
            <a:spAutoFit/>
          </a:bodyPr>
          <a:lstStyle/>
          <a:p>
            <a:r>
              <a:rPr lang="en-US" sz="1350" b="1" dirty="0">
                <a:latin typeface="Verdana" panose="020B0604030504040204" pitchFamily="34" charset="0"/>
                <a:ea typeface="Verdana" panose="020B0604030504040204" pitchFamily="34" charset="0"/>
              </a:rPr>
              <a:t>Data collection to improve programs.</a:t>
            </a:r>
          </a:p>
        </p:txBody>
      </p:sp>
      <p:sp>
        <p:nvSpPr>
          <p:cNvPr id="13" name="TextBox 12">
            <a:extLst>
              <a:ext uri="{FF2B5EF4-FFF2-40B4-BE49-F238E27FC236}">
                <a16:creationId xmlns:a16="http://schemas.microsoft.com/office/drawing/2014/main" id="{324D5349-2C8F-70E4-6AAD-422684A06BA2}"/>
              </a:ext>
            </a:extLst>
          </p:cNvPr>
          <p:cNvSpPr txBox="1"/>
          <p:nvPr/>
        </p:nvSpPr>
        <p:spPr>
          <a:xfrm>
            <a:off x="3867150" y="5308255"/>
            <a:ext cx="4180836" cy="507831"/>
          </a:xfrm>
          <a:prstGeom prst="rect">
            <a:avLst/>
          </a:prstGeom>
          <a:noFill/>
        </p:spPr>
        <p:txBody>
          <a:bodyPr wrap="square" rtlCol="0">
            <a:spAutoFit/>
          </a:bodyPr>
          <a:lstStyle/>
          <a:p>
            <a:pPr algn="ctr"/>
            <a:r>
              <a:rPr lang="en-US" sz="1350" b="1" dirty="0">
                <a:latin typeface="Verdana" panose="020B0604030504040204" pitchFamily="34" charset="0"/>
                <a:ea typeface="Verdana" panose="020B0604030504040204" pitchFamily="34" charset="0"/>
              </a:rPr>
              <a:t>Creation of annual </a:t>
            </a:r>
            <a:r>
              <a:rPr lang="en-US" sz="1350" b="1" dirty="0" err="1">
                <a:latin typeface="Verdana" panose="020B0604030504040204" pitchFamily="34" charset="0"/>
                <a:ea typeface="Verdana" panose="020B0604030504040204" pitchFamily="34" charset="0"/>
              </a:rPr>
              <a:t>Aktion</a:t>
            </a:r>
            <a:r>
              <a:rPr lang="en-US" sz="1350" b="1" dirty="0">
                <a:latin typeface="Verdana" panose="020B0604030504040204" pitchFamily="34" charset="0"/>
                <a:ea typeface="Verdana" panose="020B0604030504040204" pitchFamily="34" charset="0"/>
              </a:rPr>
              <a:t> Club advisor and member materials. </a:t>
            </a:r>
          </a:p>
        </p:txBody>
      </p:sp>
      <p:cxnSp>
        <p:nvCxnSpPr>
          <p:cNvPr id="15" name="Straight Arrow Connector 14">
            <a:extLst>
              <a:ext uri="{FF2B5EF4-FFF2-40B4-BE49-F238E27FC236}">
                <a16:creationId xmlns:a16="http://schemas.microsoft.com/office/drawing/2014/main" id="{94BF5810-4CAD-3758-2EA3-A4D395A952C4}"/>
              </a:ext>
            </a:extLst>
          </p:cNvPr>
          <p:cNvCxnSpPr>
            <a:cxnSpLocks/>
          </p:cNvCxnSpPr>
          <p:nvPr/>
        </p:nvCxnSpPr>
        <p:spPr>
          <a:xfrm flipH="1">
            <a:off x="4601618" y="4082041"/>
            <a:ext cx="663029" cy="44658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9650E1D-F28E-33B9-C950-A059F0BA56C0}"/>
              </a:ext>
            </a:extLst>
          </p:cNvPr>
          <p:cNvSpPr txBox="1"/>
          <p:nvPr/>
        </p:nvSpPr>
        <p:spPr>
          <a:xfrm>
            <a:off x="7387457" y="3180097"/>
            <a:ext cx="2059338" cy="1338828"/>
          </a:xfrm>
          <a:prstGeom prst="rect">
            <a:avLst/>
          </a:prstGeom>
          <a:noFill/>
        </p:spPr>
        <p:txBody>
          <a:bodyPr wrap="square" rtlCol="0">
            <a:spAutoFit/>
          </a:bodyPr>
          <a:lstStyle/>
          <a:p>
            <a:r>
              <a:rPr lang="en-US" sz="1350" b="1" dirty="0">
                <a:latin typeface="Verdana" panose="020B0604030504040204" pitchFamily="34" charset="0"/>
                <a:ea typeface="Verdana" panose="020B0604030504040204" pitchFamily="34" charset="0"/>
              </a:rPr>
              <a:t>Youth Protection training and background checks for Kiwanis volunteers &amp; club advisors.</a:t>
            </a:r>
          </a:p>
        </p:txBody>
      </p:sp>
      <p:sp>
        <p:nvSpPr>
          <p:cNvPr id="19" name="TextBox 18">
            <a:extLst>
              <a:ext uri="{FF2B5EF4-FFF2-40B4-BE49-F238E27FC236}">
                <a16:creationId xmlns:a16="http://schemas.microsoft.com/office/drawing/2014/main" id="{7B8C17D7-3041-444F-3545-B50E2F867757}"/>
              </a:ext>
            </a:extLst>
          </p:cNvPr>
          <p:cNvSpPr txBox="1"/>
          <p:nvPr/>
        </p:nvSpPr>
        <p:spPr>
          <a:xfrm>
            <a:off x="2720881" y="4534077"/>
            <a:ext cx="1984082" cy="715581"/>
          </a:xfrm>
          <a:prstGeom prst="rect">
            <a:avLst/>
          </a:prstGeom>
          <a:noFill/>
        </p:spPr>
        <p:txBody>
          <a:bodyPr wrap="square" rtlCol="0">
            <a:spAutoFit/>
          </a:bodyPr>
          <a:lstStyle/>
          <a:p>
            <a:r>
              <a:rPr lang="en-US" sz="1350" b="1" dirty="0">
                <a:latin typeface="Verdana" panose="020B0604030504040204" pitchFamily="34" charset="0"/>
                <a:ea typeface="Verdana" panose="020B0604030504040204" pitchFamily="34" charset="0"/>
              </a:rPr>
              <a:t>Liability insurance coverage for clubs.</a:t>
            </a:r>
          </a:p>
        </p:txBody>
      </p:sp>
      <p:cxnSp>
        <p:nvCxnSpPr>
          <p:cNvPr id="20" name="Straight Arrow Connector 19">
            <a:extLst>
              <a:ext uri="{FF2B5EF4-FFF2-40B4-BE49-F238E27FC236}">
                <a16:creationId xmlns:a16="http://schemas.microsoft.com/office/drawing/2014/main" id="{233363EF-A1F9-CE7F-D41C-D17DC0B626AC}"/>
              </a:ext>
            </a:extLst>
          </p:cNvPr>
          <p:cNvCxnSpPr>
            <a:cxnSpLocks/>
          </p:cNvCxnSpPr>
          <p:nvPr/>
        </p:nvCxnSpPr>
        <p:spPr>
          <a:xfrm>
            <a:off x="6044177" y="4542266"/>
            <a:ext cx="16088" cy="515213"/>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85B265D-6276-5B99-B6DA-4FCCEDB3E6E4}"/>
              </a:ext>
            </a:extLst>
          </p:cNvPr>
          <p:cNvCxnSpPr>
            <a:cxnSpLocks/>
          </p:cNvCxnSpPr>
          <p:nvPr/>
        </p:nvCxnSpPr>
        <p:spPr>
          <a:xfrm flipH="1">
            <a:off x="4613497" y="3700025"/>
            <a:ext cx="663029" cy="63323"/>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26935F5-F1D6-A658-8DA4-4469C6CBA868}"/>
              </a:ext>
            </a:extLst>
          </p:cNvPr>
          <p:cNvCxnSpPr>
            <a:cxnSpLocks/>
          </p:cNvCxnSpPr>
          <p:nvPr/>
        </p:nvCxnSpPr>
        <p:spPr>
          <a:xfrm flipH="1" flipV="1">
            <a:off x="4838363" y="2966351"/>
            <a:ext cx="561651" cy="43088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FA877E3-BB26-8710-D300-F75040AA4780}"/>
              </a:ext>
            </a:extLst>
          </p:cNvPr>
          <p:cNvCxnSpPr>
            <a:cxnSpLocks/>
          </p:cNvCxnSpPr>
          <p:nvPr/>
        </p:nvCxnSpPr>
        <p:spPr>
          <a:xfrm flipV="1">
            <a:off x="6009570" y="2556868"/>
            <a:ext cx="0" cy="46316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D24D52BD-1C6A-B9CF-6499-4E755EDEB17B}"/>
              </a:ext>
            </a:extLst>
          </p:cNvPr>
          <p:cNvCxnSpPr>
            <a:cxnSpLocks/>
          </p:cNvCxnSpPr>
          <p:nvPr/>
        </p:nvCxnSpPr>
        <p:spPr>
          <a:xfrm flipV="1">
            <a:off x="6781800" y="2971802"/>
            <a:ext cx="285074" cy="24375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8C785B9D-9B32-8A7D-7833-EFED235DABE2}"/>
              </a:ext>
            </a:extLst>
          </p:cNvPr>
          <p:cNvCxnSpPr>
            <a:cxnSpLocks/>
          </p:cNvCxnSpPr>
          <p:nvPr/>
        </p:nvCxnSpPr>
        <p:spPr>
          <a:xfrm>
            <a:off x="6803305" y="3763347"/>
            <a:ext cx="498494"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AD23F12F-703D-C8AF-31A0-15C53BE33A30}"/>
              </a:ext>
            </a:extLst>
          </p:cNvPr>
          <p:cNvCxnSpPr>
            <a:cxnSpLocks/>
          </p:cNvCxnSpPr>
          <p:nvPr/>
        </p:nvCxnSpPr>
        <p:spPr>
          <a:xfrm>
            <a:off x="6641200" y="4240200"/>
            <a:ext cx="498494" cy="54603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1336AC55-B632-0166-140A-2723AB9512AD}"/>
              </a:ext>
            </a:extLst>
          </p:cNvPr>
          <p:cNvSpPr txBox="1"/>
          <p:nvPr/>
        </p:nvSpPr>
        <p:spPr>
          <a:xfrm>
            <a:off x="8096251" y="5429250"/>
            <a:ext cx="1241213" cy="300082"/>
          </a:xfrm>
          <a:prstGeom prst="rect">
            <a:avLst/>
          </a:prstGeom>
          <a:solidFill>
            <a:schemeClr val="bg1"/>
          </a:solidFill>
          <a:ln>
            <a:solidFill>
              <a:schemeClr val="bg1"/>
            </a:solidFill>
          </a:ln>
        </p:spPr>
        <p:txBody>
          <a:bodyPr wrap="square" rtlCol="0">
            <a:spAutoFit/>
          </a:bodyPr>
          <a:lstStyle/>
          <a:p>
            <a:endParaRPr lang="en-US" sz="1350" dirty="0"/>
          </a:p>
        </p:txBody>
      </p:sp>
    </p:spTree>
    <p:extLst>
      <p:ext uri="{BB962C8B-B14F-4D97-AF65-F5344CB8AC3E}">
        <p14:creationId xmlns:p14="http://schemas.microsoft.com/office/powerpoint/2010/main" val="3544212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8610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6">
            <a:extLst>
              <a:ext uri="{FF2B5EF4-FFF2-40B4-BE49-F238E27FC236}">
                <a16:creationId xmlns:a16="http://schemas.microsoft.com/office/drawing/2014/main" id="{6893518C-3511-C976-2B5C-F063C4FA6F7C}"/>
              </a:ext>
            </a:extLst>
          </p:cNvPr>
          <p:cNvSpPr>
            <a:spLocks noGrp="1"/>
          </p:cNvSpPr>
          <p:nvPr>
            <p:ph type="title" idx="4294967295"/>
          </p:nvPr>
        </p:nvSpPr>
        <p:spPr>
          <a:xfrm>
            <a:off x="1651000" y="705695"/>
            <a:ext cx="8382000" cy="868363"/>
          </a:xfrm>
        </p:spPr>
        <p:txBody>
          <a:bodyPr>
            <a:noAutofit/>
          </a:bodyPr>
          <a:lstStyle/>
          <a:p>
            <a:pPr algn="ctr"/>
            <a:r>
              <a:rPr lang="en-US" sz="5400" dirty="0"/>
              <a:t>Let’s chat</a:t>
            </a:r>
          </a:p>
        </p:txBody>
      </p:sp>
      <p:sp>
        <p:nvSpPr>
          <p:cNvPr id="3" name="TextBox 2">
            <a:extLst>
              <a:ext uri="{FF2B5EF4-FFF2-40B4-BE49-F238E27FC236}">
                <a16:creationId xmlns:a16="http://schemas.microsoft.com/office/drawing/2014/main" id="{4318F9A6-C164-7C48-C94F-DCCD87D0F657}"/>
              </a:ext>
            </a:extLst>
          </p:cNvPr>
          <p:cNvSpPr txBox="1"/>
          <p:nvPr/>
        </p:nvSpPr>
        <p:spPr>
          <a:xfrm>
            <a:off x="2971801" y="2514600"/>
            <a:ext cx="6932691" cy="523220"/>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endParaRPr lang="en-US" sz="1000" b="1" dirty="0">
              <a:cs typeface="Calibri"/>
            </a:endParaRPr>
          </a:p>
          <a:p>
            <a:endParaRPr lang="en-US" dirty="0">
              <a:cs typeface="Calibri"/>
            </a:endParaRPr>
          </a:p>
        </p:txBody>
      </p:sp>
      <p:sp>
        <p:nvSpPr>
          <p:cNvPr id="4" name="TextBox 3">
            <a:extLst>
              <a:ext uri="{FF2B5EF4-FFF2-40B4-BE49-F238E27FC236}">
                <a16:creationId xmlns:a16="http://schemas.microsoft.com/office/drawing/2014/main" id="{9A15706A-6C20-7954-50AC-AF0534F7E05B}"/>
              </a:ext>
            </a:extLst>
          </p:cNvPr>
          <p:cNvSpPr txBox="1"/>
          <p:nvPr/>
        </p:nvSpPr>
        <p:spPr>
          <a:xfrm>
            <a:off x="1148080" y="2057400"/>
            <a:ext cx="9519919" cy="3785652"/>
          </a:xfrm>
          <a:prstGeom prst="rect">
            <a:avLst/>
          </a:prstGeom>
          <a:noFill/>
        </p:spPr>
        <p:txBody>
          <a:bodyPr wrap="square" rtlCol="0">
            <a:spAutoFit/>
          </a:bodyPr>
          <a:lstStyle/>
          <a:p>
            <a:pPr marL="514350" indent="-514350">
              <a:buFont typeface="+mj-lt"/>
              <a:buAutoNum type="arabicPeriod"/>
            </a:pPr>
            <a:r>
              <a:rPr lang="en-US" sz="3200" dirty="0"/>
              <a:t>Where have you found the most interest in starting new clubs in your district?</a:t>
            </a:r>
          </a:p>
          <a:p>
            <a:pPr marL="514350" indent="-514350">
              <a:buFont typeface="+mj-lt"/>
              <a:buAutoNum type="arabicPeriod"/>
            </a:pPr>
            <a:endParaRPr lang="en-US" sz="1600" dirty="0"/>
          </a:p>
          <a:p>
            <a:pPr marL="514350" indent="-514350">
              <a:buFont typeface="+mj-lt"/>
              <a:buAutoNum type="arabicPeriod"/>
            </a:pPr>
            <a:r>
              <a:rPr lang="en-US" sz="3200" dirty="0"/>
              <a:t>What have been your biggest challenges in your work to start clubs?</a:t>
            </a:r>
          </a:p>
          <a:p>
            <a:pPr marL="514350" indent="-514350">
              <a:buFont typeface="+mj-lt"/>
              <a:buAutoNum type="arabicPeriod"/>
            </a:pPr>
            <a:endParaRPr lang="en-US" sz="1600" dirty="0"/>
          </a:p>
          <a:p>
            <a:pPr marL="514350" indent="-514350">
              <a:buFont typeface="+mj-lt"/>
              <a:buAutoNum type="arabicPeriod"/>
            </a:pPr>
            <a:r>
              <a:rPr lang="en-US" sz="3200" dirty="0"/>
              <a:t>What support, resources and tools do you need?</a:t>
            </a:r>
          </a:p>
          <a:p>
            <a:pPr marL="514350" indent="-514350">
              <a:buFont typeface="+mj-lt"/>
              <a:buAutoNum type="arabicPeriod"/>
            </a:pPr>
            <a:endParaRPr lang="en-US" sz="1600" dirty="0"/>
          </a:p>
          <a:p>
            <a:pPr marL="514350" indent="-514350">
              <a:buFont typeface="+mj-lt"/>
              <a:buAutoNum type="arabicPeriod"/>
            </a:pPr>
            <a:r>
              <a:rPr lang="en-US" sz="3200" dirty="0"/>
              <a:t>Other thoughts?</a:t>
            </a:r>
          </a:p>
        </p:txBody>
      </p:sp>
    </p:spTree>
    <p:custDataLst>
      <p:tags r:id="rId1"/>
    </p:custDataLst>
    <p:extLst>
      <p:ext uri="{BB962C8B-B14F-4D97-AF65-F5344CB8AC3E}">
        <p14:creationId xmlns:p14="http://schemas.microsoft.com/office/powerpoint/2010/main" val="57764200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7" name="Title 6"/>
          <p:cNvSpPr>
            <a:spLocks noGrp="1"/>
          </p:cNvSpPr>
          <p:nvPr>
            <p:ph type="title"/>
          </p:nvPr>
        </p:nvSpPr>
        <p:spPr>
          <a:xfrm>
            <a:off x="2715707" y="495300"/>
            <a:ext cx="8305105" cy="1325563"/>
          </a:xfrm>
        </p:spPr>
        <p:txBody>
          <a:bodyPr>
            <a:noAutofit/>
          </a:bodyPr>
          <a:lstStyle/>
          <a:p>
            <a:pPr algn="ctr"/>
            <a:r>
              <a:rPr lang="en-US" sz="5400" dirty="0"/>
              <a:t>Awards and Recognition</a:t>
            </a:r>
          </a:p>
        </p:txBody>
      </p:sp>
      <p:sp>
        <p:nvSpPr>
          <p:cNvPr id="15" name="TextBox 14">
            <a:extLst>
              <a:ext uri="{FF2B5EF4-FFF2-40B4-BE49-F238E27FC236}">
                <a16:creationId xmlns:a16="http://schemas.microsoft.com/office/drawing/2014/main" id="{6C0F55CC-2A3B-4546-9FF9-5F4824FD133A}"/>
              </a:ext>
            </a:extLst>
          </p:cNvPr>
          <p:cNvSpPr txBox="1"/>
          <p:nvPr/>
        </p:nvSpPr>
        <p:spPr>
          <a:xfrm>
            <a:off x="6313540" y="2442627"/>
            <a:ext cx="4354461" cy="1015663"/>
          </a:xfrm>
          <a:prstGeom prst="rect">
            <a:avLst/>
          </a:prstGeom>
          <a:noFill/>
        </p:spPr>
        <p:txBody>
          <a:bodyPr wrap="square" rtlCol="0">
            <a:spAutoFit/>
          </a:bodyPr>
          <a:lstStyle/>
          <a:p>
            <a:r>
              <a:rPr lang="en-US" sz="6000" i="1" dirty="0">
                <a:solidFill>
                  <a:schemeClr val="bg1"/>
                </a:solidFill>
                <a:cs typeface="Aharoni" panose="02010803020104030203" pitchFamily="2" charset="-79"/>
              </a:rPr>
              <a:t>Awesome!</a:t>
            </a:r>
          </a:p>
        </p:txBody>
      </p:sp>
      <p:sp>
        <p:nvSpPr>
          <p:cNvPr id="2" name="TextBox 1">
            <a:extLst>
              <a:ext uri="{FF2B5EF4-FFF2-40B4-BE49-F238E27FC236}">
                <a16:creationId xmlns:a16="http://schemas.microsoft.com/office/drawing/2014/main" id="{00E3C854-ED8C-1BD2-6145-E2C696CD9C63}"/>
              </a:ext>
            </a:extLst>
          </p:cNvPr>
          <p:cNvSpPr txBox="1"/>
          <p:nvPr/>
        </p:nvSpPr>
        <p:spPr>
          <a:xfrm>
            <a:off x="8534400" y="6096000"/>
            <a:ext cx="1828800" cy="369332"/>
          </a:xfrm>
          <a:prstGeom prst="rect">
            <a:avLst/>
          </a:prstGeom>
          <a:solidFill>
            <a:schemeClr val="bg1"/>
          </a:solidFill>
          <a:ln>
            <a:solidFill>
              <a:schemeClr val="bg1"/>
            </a:solidFill>
          </a:ln>
        </p:spPr>
        <p:txBody>
          <a:bodyPr wrap="square" rtlCol="0">
            <a:spAutoFit/>
          </a:bodyPr>
          <a:lstStyle/>
          <a:p>
            <a:endParaRPr lang="en-US" dirty="0"/>
          </a:p>
        </p:txBody>
      </p:sp>
      <p:pic>
        <p:nvPicPr>
          <p:cNvPr id="3" name="Picture 2" descr="A picture containing text, picture frame&#10;&#10;Description automatically generated">
            <a:extLst>
              <a:ext uri="{FF2B5EF4-FFF2-40B4-BE49-F238E27FC236}">
                <a16:creationId xmlns:a16="http://schemas.microsoft.com/office/drawing/2014/main" id="{BAE5BCBD-E100-4037-F778-E963C20DC0D8}"/>
              </a:ext>
            </a:extLst>
          </p:cNvPr>
          <p:cNvPicPr>
            <a:picLocks noChangeAspect="1"/>
          </p:cNvPicPr>
          <p:nvPr/>
        </p:nvPicPr>
        <p:blipFill rotWithShape="1">
          <a:blip r:embed="rId4">
            <a:extLst>
              <a:ext uri="{28A0092B-C50C-407E-A947-70E740481C1C}">
                <a14:useLocalDpi xmlns:a14="http://schemas.microsoft.com/office/drawing/2010/main" val="0"/>
              </a:ext>
            </a:extLst>
          </a:blip>
          <a:srcRect l="5467"/>
          <a:stretch/>
        </p:blipFill>
        <p:spPr>
          <a:xfrm>
            <a:off x="3392812" y="2228974"/>
            <a:ext cx="6970388" cy="400797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18361956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7" name="Title 6"/>
          <p:cNvSpPr>
            <a:spLocks noGrp="1"/>
          </p:cNvSpPr>
          <p:nvPr>
            <p:ph type="title"/>
          </p:nvPr>
        </p:nvSpPr>
        <p:spPr/>
        <p:txBody>
          <a:bodyPr>
            <a:noAutofit/>
          </a:bodyPr>
          <a:lstStyle/>
          <a:p>
            <a:pPr algn="ctr"/>
            <a:r>
              <a:rPr lang="en-US" sz="5400" dirty="0"/>
              <a:t>Award opportunities</a:t>
            </a:r>
          </a:p>
        </p:txBody>
      </p:sp>
      <p:sp>
        <p:nvSpPr>
          <p:cNvPr id="3" name="Content Placeholder 2">
            <a:extLst>
              <a:ext uri="{FF2B5EF4-FFF2-40B4-BE49-F238E27FC236}">
                <a16:creationId xmlns:a16="http://schemas.microsoft.com/office/drawing/2014/main" id="{5BC66C48-3A34-F347-84DB-9A4C0BEDD90D}"/>
              </a:ext>
            </a:extLst>
          </p:cNvPr>
          <p:cNvSpPr>
            <a:spLocks noGrp="1"/>
          </p:cNvSpPr>
          <p:nvPr>
            <p:ph sz="half" idx="1"/>
          </p:nvPr>
        </p:nvSpPr>
        <p:spPr>
          <a:xfrm>
            <a:off x="873238" y="2050478"/>
            <a:ext cx="5083830" cy="4035529"/>
          </a:xfrm>
          <a:ln w="38100">
            <a:solidFill>
              <a:srgbClr val="0078C9"/>
            </a:solidFill>
          </a:ln>
        </p:spPr>
        <p:txBody>
          <a:bodyPr/>
          <a:lstStyle/>
          <a:p>
            <a:pPr marL="457200" lvl="1" indent="0">
              <a:buNone/>
            </a:pPr>
            <a:endParaRPr lang="en-US" sz="2800" b="1" dirty="0"/>
          </a:p>
          <a:p>
            <a:pPr marL="457200" lvl="1" indent="0">
              <a:buNone/>
            </a:pPr>
            <a:r>
              <a:rPr lang="en-US" sz="2800" b="1" dirty="0">
                <a:latin typeface="+mn-lt"/>
              </a:rPr>
              <a:t>Club participation</a:t>
            </a:r>
          </a:p>
          <a:p>
            <a:pPr marL="457200" lvl="1" indent="0">
              <a:buNone/>
            </a:pPr>
            <a:endParaRPr lang="en-US" b="1" dirty="0">
              <a:latin typeface="+mn-lt"/>
            </a:endParaRPr>
          </a:p>
          <a:p>
            <a:pPr lvl="1"/>
            <a:r>
              <a:rPr lang="en-US" b="1" dirty="0">
                <a:solidFill>
                  <a:srgbClr val="0070C0"/>
                </a:solidFill>
                <a:latin typeface="+mn-lt"/>
              </a:rPr>
              <a:t>Scrapbook</a:t>
            </a:r>
          </a:p>
          <a:p>
            <a:pPr lvl="1"/>
            <a:r>
              <a:rPr lang="en-US" b="1" dirty="0">
                <a:solidFill>
                  <a:srgbClr val="0070C0"/>
                </a:solidFill>
                <a:latin typeface="+mn-lt"/>
              </a:rPr>
              <a:t>Single Service </a:t>
            </a:r>
          </a:p>
          <a:p>
            <a:pPr lvl="1"/>
            <a:r>
              <a:rPr lang="en-US" b="1" dirty="0">
                <a:solidFill>
                  <a:srgbClr val="0070C0"/>
                </a:solidFill>
                <a:latin typeface="+mn-lt"/>
              </a:rPr>
              <a:t>Club video </a:t>
            </a:r>
          </a:p>
          <a:p>
            <a:pPr lvl="1"/>
            <a:r>
              <a:rPr lang="en-US" b="1" dirty="0">
                <a:solidFill>
                  <a:srgbClr val="0070C0"/>
                </a:solidFill>
                <a:latin typeface="+mn-lt"/>
              </a:rPr>
              <a:t>Annual Achievement Report </a:t>
            </a:r>
            <a:r>
              <a:rPr lang="en-US" i="1" dirty="0">
                <a:solidFill>
                  <a:srgbClr val="0070C0"/>
                </a:solidFill>
                <a:latin typeface="+mn-lt"/>
              </a:rPr>
              <a:t>(Distinguished Club/Honor Club)</a:t>
            </a:r>
          </a:p>
        </p:txBody>
      </p:sp>
      <p:sp>
        <p:nvSpPr>
          <p:cNvPr id="4" name="Content Placeholder 3">
            <a:extLst>
              <a:ext uri="{FF2B5EF4-FFF2-40B4-BE49-F238E27FC236}">
                <a16:creationId xmlns:a16="http://schemas.microsoft.com/office/drawing/2014/main" id="{BA21584D-5CE6-1E09-F316-0D8011B28404}"/>
              </a:ext>
            </a:extLst>
          </p:cNvPr>
          <p:cNvSpPr>
            <a:spLocks noGrp="1"/>
          </p:cNvSpPr>
          <p:nvPr>
            <p:ph sz="half" idx="10"/>
          </p:nvPr>
        </p:nvSpPr>
        <p:spPr>
          <a:xfrm>
            <a:off x="6325850" y="2050478"/>
            <a:ext cx="5083830" cy="4035529"/>
          </a:xfrm>
          <a:ln w="38100">
            <a:solidFill>
              <a:srgbClr val="0078C9"/>
            </a:solidFill>
          </a:ln>
        </p:spPr>
        <p:txBody>
          <a:bodyPr/>
          <a:lstStyle/>
          <a:p>
            <a:pPr marL="457200" lvl="1" indent="0">
              <a:buNone/>
            </a:pPr>
            <a:endParaRPr lang="en-US" sz="2800" b="1" dirty="0"/>
          </a:p>
          <a:p>
            <a:pPr marL="457200" lvl="1" indent="0">
              <a:buNone/>
            </a:pPr>
            <a:r>
              <a:rPr lang="en-US" sz="2800" b="1" dirty="0">
                <a:latin typeface="Calibri" panose="020F0502020204030204" pitchFamily="34" charset="0"/>
                <a:cs typeface="Calibri" panose="020F0502020204030204" pitchFamily="34" charset="0"/>
              </a:rPr>
              <a:t>Member participation</a:t>
            </a:r>
          </a:p>
          <a:p>
            <a:pPr marL="457200" lvl="1" indent="0">
              <a:buNone/>
            </a:pPr>
            <a:endParaRPr lang="en-US" b="1" dirty="0">
              <a:latin typeface="Calibri" panose="020F0502020204030204" pitchFamily="34" charset="0"/>
              <a:cs typeface="Calibri" panose="020F0502020204030204" pitchFamily="34" charset="0"/>
            </a:endParaRPr>
          </a:p>
          <a:p>
            <a:pPr lvl="1"/>
            <a:r>
              <a:rPr lang="en-US" b="1" dirty="0">
                <a:solidFill>
                  <a:srgbClr val="0070C0"/>
                </a:solidFill>
                <a:latin typeface="Calibri" panose="020F0502020204030204" pitchFamily="34" charset="0"/>
                <a:cs typeface="Calibri" panose="020F0502020204030204" pitchFamily="34" charset="0"/>
              </a:rPr>
              <a:t>Speech</a:t>
            </a:r>
          </a:p>
          <a:p>
            <a:pPr lvl="1"/>
            <a:r>
              <a:rPr lang="en-US" b="1" dirty="0">
                <a:solidFill>
                  <a:srgbClr val="0070C0"/>
                </a:solidFill>
                <a:latin typeface="Calibri" panose="020F0502020204030204" pitchFamily="34" charset="0"/>
                <a:cs typeface="Calibri" panose="020F0502020204030204" pitchFamily="34" charset="0"/>
              </a:rPr>
              <a:t>Poster</a:t>
            </a:r>
          </a:p>
        </p:txBody>
      </p:sp>
      <p:sp>
        <p:nvSpPr>
          <p:cNvPr id="2" name="TextBox 1">
            <a:extLst>
              <a:ext uri="{FF2B5EF4-FFF2-40B4-BE49-F238E27FC236}">
                <a16:creationId xmlns:a16="http://schemas.microsoft.com/office/drawing/2014/main" id="{00E3C854-ED8C-1BD2-6145-E2C696CD9C63}"/>
              </a:ext>
            </a:extLst>
          </p:cNvPr>
          <p:cNvSpPr txBox="1"/>
          <p:nvPr/>
        </p:nvSpPr>
        <p:spPr>
          <a:xfrm>
            <a:off x="8534400" y="6096000"/>
            <a:ext cx="1828800" cy="369332"/>
          </a:xfrm>
          <a:prstGeom prst="rect">
            <a:avLst/>
          </a:prstGeom>
          <a:solidFill>
            <a:schemeClr val="bg1"/>
          </a:solidFill>
          <a:ln>
            <a:solidFill>
              <a:schemeClr val="bg1"/>
            </a:solidFill>
          </a:ln>
        </p:spPr>
        <p:txBody>
          <a:bodyPr wrap="square" rtlCol="0">
            <a:spAutoFit/>
          </a:bodyPr>
          <a:lstStyle/>
          <a:p>
            <a:endParaRPr lang="en-US" dirty="0"/>
          </a:p>
        </p:txBody>
      </p:sp>
    </p:spTree>
    <p:custDataLst>
      <p:tags r:id="rId1"/>
    </p:custDataLst>
    <p:extLst>
      <p:ext uri="{BB962C8B-B14F-4D97-AF65-F5344CB8AC3E}">
        <p14:creationId xmlns:p14="http://schemas.microsoft.com/office/powerpoint/2010/main" val="23785549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8610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ext, writing implement, stationary, different&#10;&#10;Description automatically generated">
            <a:extLst>
              <a:ext uri="{FF2B5EF4-FFF2-40B4-BE49-F238E27FC236}">
                <a16:creationId xmlns:a16="http://schemas.microsoft.com/office/drawing/2014/main" id="{DDCDC922-45D7-F3A4-2928-E44CEA952BDA}"/>
              </a:ext>
            </a:extLst>
          </p:cNvPr>
          <p:cNvPicPr>
            <a:picLocks noChangeAspect="1"/>
          </p:cNvPicPr>
          <p:nvPr/>
        </p:nvPicPr>
        <p:blipFill rotWithShape="1">
          <a:blip r:embed="rId4"/>
          <a:srcRect l="5249" t="7910" r="5084" b="8215"/>
          <a:stretch/>
        </p:blipFill>
        <p:spPr>
          <a:xfrm>
            <a:off x="629920" y="678180"/>
            <a:ext cx="10932160" cy="5577841"/>
          </a:xfrm>
          <a:prstGeom prst="rect">
            <a:avLst/>
          </a:prstGeom>
        </p:spPr>
      </p:pic>
      <p:sp>
        <p:nvSpPr>
          <p:cNvPr id="10" name="Oval 9">
            <a:extLst>
              <a:ext uri="{FF2B5EF4-FFF2-40B4-BE49-F238E27FC236}">
                <a16:creationId xmlns:a16="http://schemas.microsoft.com/office/drawing/2014/main" id="{9A140DF9-81F6-D1E9-EB30-C3ABA267F55C}"/>
              </a:ext>
            </a:extLst>
          </p:cNvPr>
          <p:cNvSpPr/>
          <p:nvPr/>
        </p:nvSpPr>
        <p:spPr>
          <a:xfrm>
            <a:off x="6479540" y="1287780"/>
            <a:ext cx="838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A298DCE-C4BF-A7A8-4783-0479294690AD}"/>
              </a:ext>
            </a:extLst>
          </p:cNvPr>
          <p:cNvSpPr/>
          <p:nvPr/>
        </p:nvSpPr>
        <p:spPr>
          <a:xfrm>
            <a:off x="2164080" y="2372360"/>
            <a:ext cx="14478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8E7B6D4-DEAA-9DDF-2981-29880E8140EB}"/>
              </a:ext>
            </a:extLst>
          </p:cNvPr>
          <p:cNvSpPr txBox="1"/>
          <p:nvPr/>
        </p:nvSpPr>
        <p:spPr>
          <a:xfrm>
            <a:off x="3827780" y="2702560"/>
            <a:ext cx="5303520" cy="461665"/>
          </a:xfrm>
          <a:prstGeom prst="rect">
            <a:avLst/>
          </a:prstGeom>
          <a:solidFill>
            <a:srgbClr val="FFFF00"/>
          </a:solidFill>
          <a:ln>
            <a:solidFill>
              <a:srgbClr val="FFFF00"/>
            </a:solidFill>
          </a:ln>
        </p:spPr>
        <p:txBody>
          <a:bodyPr wrap="square" rtlCol="0">
            <a:spAutoFit/>
          </a:bodyPr>
          <a:lstStyle/>
          <a:p>
            <a:r>
              <a:rPr lang="en-US" sz="2400" dirty="0"/>
              <a:t>   Award entries are submitted online!        </a:t>
            </a:r>
          </a:p>
        </p:txBody>
      </p:sp>
    </p:spTree>
    <p:custDataLst>
      <p:tags r:id="rId1"/>
    </p:custData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8610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idx="4294967295"/>
          </p:nvPr>
        </p:nvSpPr>
        <p:spPr>
          <a:xfrm>
            <a:off x="497840" y="630792"/>
            <a:ext cx="10459720" cy="868363"/>
          </a:xfrm>
        </p:spPr>
        <p:txBody>
          <a:bodyPr>
            <a:noAutofit/>
          </a:bodyPr>
          <a:lstStyle/>
          <a:p>
            <a:pPr algn="ctr"/>
            <a:r>
              <a:rPr lang="en-US" sz="5400" dirty="0"/>
              <a:t>April: </a:t>
            </a:r>
            <a:r>
              <a:rPr lang="en-US" sz="5400" dirty="0">
                <a:solidFill>
                  <a:schemeClr val="tx1"/>
                </a:solidFill>
              </a:rPr>
              <a:t>First things first</a:t>
            </a:r>
          </a:p>
        </p:txBody>
      </p:sp>
      <p:sp>
        <p:nvSpPr>
          <p:cNvPr id="2" name="TextBox 1">
            <a:extLst>
              <a:ext uri="{FF2B5EF4-FFF2-40B4-BE49-F238E27FC236}">
                <a16:creationId xmlns:a16="http://schemas.microsoft.com/office/drawing/2014/main" id="{5613613E-E850-1E0C-1141-845C84A1DE3E}"/>
              </a:ext>
            </a:extLst>
          </p:cNvPr>
          <p:cNvSpPr txBox="1"/>
          <p:nvPr/>
        </p:nvSpPr>
        <p:spPr>
          <a:xfrm>
            <a:off x="1286749" y="1817808"/>
            <a:ext cx="9941376" cy="3108543"/>
          </a:xfrm>
          <a:prstGeom prst="rect">
            <a:avLst/>
          </a:prstGeom>
          <a:noFill/>
        </p:spPr>
        <p:txBody>
          <a:bodyPr wrap="square" rtlCol="0">
            <a:spAutoFit/>
          </a:bodyPr>
          <a:lstStyle/>
          <a:p>
            <a:pPr marL="514350" indent="-514350">
              <a:buFont typeface="+mj-lt"/>
              <a:buAutoNum type="arabicPeriod"/>
            </a:pPr>
            <a:r>
              <a:rPr lang="en-US" sz="3000" dirty="0"/>
              <a:t>Clubs are asked to create a YouTube or Vimeo account where </a:t>
            </a:r>
            <a:r>
              <a:rPr lang="en-US" sz="3000" dirty="0" err="1"/>
              <a:t>Aktion</a:t>
            </a:r>
            <a:r>
              <a:rPr lang="en-US" sz="3000" dirty="0"/>
              <a:t> Club award entries can be posted, viewed and shared. This is a great way to promote the </a:t>
            </a:r>
            <a:r>
              <a:rPr lang="en-US" sz="3000" dirty="0" err="1"/>
              <a:t>Aktion</a:t>
            </a:r>
            <a:r>
              <a:rPr lang="en-US" sz="3000" dirty="0"/>
              <a:t> Club.</a:t>
            </a:r>
          </a:p>
          <a:p>
            <a:pPr marL="514350" indent="-514350">
              <a:buFont typeface="+mj-lt"/>
              <a:buAutoNum type="arabicPeriod"/>
            </a:pPr>
            <a:endParaRPr lang="en-US" sz="1600" dirty="0"/>
          </a:p>
          <a:p>
            <a:pPr marL="514350" indent="-514350">
              <a:buFont typeface="+mj-lt"/>
              <a:buAutoNum type="arabicPeriod"/>
            </a:pPr>
            <a:r>
              <a:rPr lang="en-US" sz="3000" dirty="0"/>
              <a:t>Distribute and collect signed photo releases at the beginning of the year so permission is provided to share visuals of </a:t>
            </a:r>
            <a:r>
              <a:rPr lang="en-US" sz="3000" dirty="0" err="1"/>
              <a:t>Aktion</a:t>
            </a:r>
            <a:r>
              <a:rPr lang="en-US" sz="3000" dirty="0"/>
              <a:t> Club members photographed and filmed.</a:t>
            </a:r>
          </a:p>
        </p:txBody>
      </p:sp>
    </p:spTree>
    <p:custDataLst>
      <p:tags r:id="rId1"/>
    </p:custDataLst>
    <p:extLst>
      <p:ext uri="{BB962C8B-B14F-4D97-AF65-F5344CB8AC3E}">
        <p14:creationId xmlns:p14="http://schemas.microsoft.com/office/powerpoint/2010/main" val="78659707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8610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idx="4294967295"/>
          </p:nvPr>
        </p:nvSpPr>
        <p:spPr>
          <a:xfrm>
            <a:off x="680720" y="583882"/>
            <a:ext cx="8229600" cy="868363"/>
          </a:xfrm>
        </p:spPr>
        <p:txBody>
          <a:bodyPr>
            <a:noAutofit/>
          </a:bodyPr>
          <a:lstStyle/>
          <a:p>
            <a:pPr algn="ctr"/>
            <a:r>
              <a:rPr lang="en-US" sz="5400" dirty="0"/>
              <a:t>Photo releases</a:t>
            </a:r>
          </a:p>
        </p:txBody>
      </p:sp>
      <p:sp>
        <p:nvSpPr>
          <p:cNvPr id="11" name="TextBox 10">
            <a:extLst>
              <a:ext uri="{FF2B5EF4-FFF2-40B4-BE49-F238E27FC236}">
                <a16:creationId xmlns:a16="http://schemas.microsoft.com/office/drawing/2014/main" id="{13901D8B-D046-44EB-AF82-718CDE0EE265}"/>
              </a:ext>
            </a:extLst>
          </p:cNvPr>
          <p:cNvSpPr txBox="1"/>
          <p:nvPr/>
        </p:nvSpPr>
        <p:spPr>
          <a:xfrm>
            <a:off x="6210302" y="3124201"/>
            <a:ext cx="4000499" cy="954107"/>
          </a:xfrm>
          <a:prstGeom prst="rect">
            <a:avLst/>
          </a:prstGeom>
          <a:solidFill>
            <a:srgbClr val="FFFF00"/>
          </a:solidFill>
        </p:spPr>
        <p:txBody>
          <a:bodyPr wrap="square" rtlCol="0">
            <a:spAutoFit/>
          </a:bodyPr>
          <a:lstStyle/>
          <a:p>
            <a:r>
              <a:rPr lang="en-US" sz="2800" b="1" dirty="0"/>
              <a:t>Releases are posted on AktionClub.org/advisors</a:t>
            </a:r>
          </a:p>
        </p:txBody>
      </p:sp>
      <p:pic>
        <p:nvPicPr>
          <p:cNvPr id="21" name="Picture 20" descr="Text, letter&#10;&#10;Description automatically generated">
            <a:extLst>
              <a:ext uri="{FF2B5EF4-FFF2-40B4-BE49-F238E27FC236}">
                <a16:creationId xmlns:a16="http://schemas.microsoft.com/office/drawing/2014/main" id="{A5A70714-0D9E-11B7-41C7-57B6514BAD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44914" y="1624219"/>
            <a:ext cx="3792682" cy="490817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58987866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8610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idx="4294967295"/>
          </p:nvPr>
        </p:nvSpPr>
        <p:spPr>
          <a:xfrm>
            <a:off x="1300480" y="477976"/>
            <a:ext cx="8229600" cy="868363"/>
          </a:xfrm>
        </p:spPr>
        <p:txBody>
          <a:bodyPr>
            <a:noAutofit/>
          </a:bodyPr>
          <a:lstStyle/>
          <a:p>
            <a:pPr algn="ctr"/>
            <a:r>
              <a:rPr lang="en-US" sz="4000" dirty="0"/>
              <a:t>May</a:t>
            </a:r>
            <a:r>
              <a:rPr lang="en-US" sz="5400" dirty="0"/>
              <a:t> </a:t>
            </a:r>
          </a:p>
        </p:txBody>
      </p:sp>
      <p:sp>
        <p:nvSpPr>
          <p:cNvPr id="2" name="TextBox 1">
            <a:extLst>
              <a:ext uri="{FF2B5EF4-FFF2-40B4-BE49-F238E27FC236}">
                <a16:creationId xmlns:a16="http://schemas.microsoft.com/office/drawing/2014/main" id="{5613613E-E850-1E0C-1141-845C84A1DE3E}"/>
              </a:ext>
            </a:extLst>
          </p:cNvPr>
          <p:cNvSpPr txBox="1"/>
          <p:nvPr/>
        </p:nvSpPr>
        <p:spPr>
          <a:xfrm>
            <a:off x="1428989" y="1325959"/>
            <a:ext cx="9528571" cy="3062377"/>
          </a:xfrm>
          <a:prstGeom prst="rect">
            <a:avLst/>
          </a:prstGeom>
          <a:noFill/>
        </p:spPr>
        <p:txBody>
          <a:bodyPr wrap="square" rtlCol="0">
            <a:spAutoFit/>
          </a:bodyPr>
          <a:lstStyle/>
          <a:p>
            <a:pPr marL="285750" indent="-285750">
              <a:buFont typeface="Arial" panose="020B0604020202020204" pitchFamily="34" charset="0"/>
              <a:buChar char="•"/>
            </a:pPr>
            <a:r>
              <a:rPr lang="en-US" sz="3000" dirty="0"/>
              <a:t>Club advisors review and share award opportunities with club members.</a:t>
            </a:r>
          </a:p>
          <a:p>
            <a:pPr marL="285750" indent="-285750">
              <a:buFont typeface="Arial" panose="020B0604020202020204" pitchFamily="34" charset="0"/>
              <a:buChar char="•"/>
            </a:pPr>
            <a:endParaRPr lang="en-US" sz="1100" dirty="0"/>
          </a:p>
          <a:p>
            <a:pPr marL="285750" indent="-285750">
              <a:buFont typeface="Arial" panose="020B0604020202020204" pitchFamily="34" charset="0"/>
              <a:buChar char="•"/>
            </a:pPr>
            <a:r>
              <a:rPr lang="en-US" sz="3000" dirty="0"/>
              <a:t>The club establishes an Awards and Recognition Committee to work on award preparation and to share award progress.</a:t>
            </a:r>
          </a:p>
          <a:p>
            <a:pPr marL="514350" indent="-514350">
              <a:buFont typeface="+mj-lt"/>
              <a:buAutoNum type="arabicPeriod"/>
            </a:pPr>
            <a:endParaRPr lang="en-US" sz="3200" dirty="0"/>
          </a:p>
        </p:txBody>
      </p:sp>
      <p:sp>
        <p:nvSpPr>
          <p:cNvPr id="3" name="Title 6">
            <a:extLst>
              <a:ext uri="{FF2B5EF4-FFF2-40B4-BE49-F238E27FC236}">
                <a16:creationId xmlns:a16="http://schemas.microsoft.com/office/drawing/2014/main" id="{4A3455EB-CC73-73E9-CBED-BF26B87CD577}"/>
              </a:ext>
            </a:extLst>
          </p:cNvPr>
          <p:cNvSpPr txBox="1">
            <a:spLocks/>
          </p:cNvSpPr>
          <p:nvPr/>
        </p:nvSpPr>
        <p:spPr>
          <a:xfrm>
            <a:off x="1524000" y="3848705"/>
            <a:ext cx="8229600" cy="868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2"/>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sz="4000" dirty="0"/>
              <a:t>May - August </a:t>
            </a:r>
          </a:p>
        </p:txBody>
      </p:sp>
      <p:sp>
        <p:nvSpPr>
          <p:cNvPr id="7" name="TextBox 6">
            <a:extLst>
              <a:ext uri="{FF2B5EF4-FFF2-40B4-BE49-F238E27FC236}">
                <a16:creationId xmlns:a16="http://schemas.microsoft.com/office/drawing/2014/main" id="{900DC414-D0DD-DD6F-7D4F-00E9451CF526}"/>
              </a:ext>
            </a:extLst>
          </p:cNvPr>
          <p:cNvSpPr txBox="1"/>
          <p:nvPr/>
        </p:nvSpPr>
        <p:spPr>
          <a:xfrm>
            <a:off x="1409700" y="4773919"/>
            <a:ext cx="10619740" cy="1938992"/>
          </a:xfrm>
          <a:prstGeom prst="rect">
            <a:avLst/>
          </a:prstGeom>
          <a:noFill/>
        </p:spPr>
        <p:txBody>
          <a:bodyPr wrap="square">
            <a:spAutoFit/>
          </a:bodyPr>
          <a:lstStyle/>
          <a:p>
            <a:pPr marL="285750" indent="-285750">
              <a:buFont typeface="Arial" panose="020B0604020202020204" pitchFamily="34" charset="0"/>
              <a:buChar char="•"/>
            </a:pPr>
            <a:r>
              <a:rPr lang="en-US" sz="3000" dirty="0"/>
              <a:t>The club finishes award submissions and uploads entries to the club’s YouTube or Vimeo account so links are available to share with online award submissions.</a:t>
            </a:r>
          </a:p>
          <a:p>
            <a:endParaRPr lang="en-US" sz="3000" dirty="0"/>
          </a:p>
        </p:txBody>
      </p:sp>
    </p:spTree>
    <p:custDataLst>
      <p:tags r:id="rId1"/>
    </p:custDataLst>
    <p:extLst>
      <p:ext uri="{BB962C8B-B14F-4D97-AF65-F5344CB8AC3E}">
        <p14:creationId xmlns:p14="http://schemas.microsoft.com/office/powerpoint/2010/main" val="330259341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8610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idx="4294967295"/>
          </p:nvPr>
        </p:nvSpPr>
        <p:spPr>
          <a:xfrm>
            <a:off x="1300480" y="692446"/>
            <a:ext cx="8229600" cy="868363"/>
          </a:xfrm>
        </p:spPr>
        <p:txBody>
          <a:bodyPr>
            <a:noAutofit/>
          </a:bodyPr>
          <a:lstStyle/>
          <a:p>
            <a:pPr algn="ctr"/>
            <a:r>
              <a:rPr lang="en-US" sz="4000" dirty="0"/>
              <a:t>September</a:t>
            </a:r>
            <a:r>
              <a:rPr lang="en-US" sz="5400" dirty="0"/>
              <a:t> </a:t>
            </a:r>
          </a:p>
        </p:txBody>
      </p:sp>
      <p:sp>
        <p:nvSpPr>
          <p:cNvPr id="2" name="TextBox 1">
            <a:extLst>
              <a:ext uri="{FF2B5EF4-FFF2-40B4-BE49-F238E27FC236}">
                <a16:creationId xmlns:a16="http://schemas.microsoft.com/office/drawing/2014/main" id="{5613613E-E850-1E0C-1141-845C84A1DE3E}"/>
              </a:ext>
            </a:extLst>
          </p:cNvPr>
          <p:cNvSpPr txBox="1"/>
          <p:nvPr/>
        </p:nvSpPr>
        <p:spPr>
          <a:xfrm>
            <a:off x="1428989" y="1550193"/>
            <a:ext cx="9528571" cy="723275"/>
          </a:xfrm>
          <a:prstGeom prst="rect">
            <a:avLst/>
          </a:prstGeom>
          <a:noFill/>
        </p:spPr>
        <p:txBody>
          <a:bodyPr wrap="square" rtlCol="0">
            <a:spAutoFit/>
          </a:bodyPr>
          <a:lstStyle/>
          <a:p>
            <a:pPr marL="285750" indent="-285750">
              <a:buFont typeface="Arial" panose="020B0604020202020204" pitchFamily="34" charset="0"/>
              <a:buChar char="•"/>
            </a:pPr>
            <a:r>
              <a:rPr lang="en-US" sz="3000" b="1" dirty="0"/>
              <a:t>September 15: </a:t>
            </a:r>
            <a:r>
              <a:rPr lang="en-US" sz="3000" dirty="0"/>
              <a:t>Clubs submit award entries.</a:t>
            </a:r>
          </a:p>
          <a:p>
            <a:pPr marL="285750" indent="-285750">
              <a:buFont typeface="Arial" panose="020B0604020202020204" pitchFamily="34" charset="0"/>
              <a:buChar char="•"/>
            </a:pPr>
            <a:endParaRPr lang="en-US" sz="1100" dirty="0"/>
          </a:p>
        </p:txBody>
      </p:sp>
      <p:sp>
        <p:nvSpPr>
          <p:cNvPr id="3" name="Title 6">
            <a:extLst>
              <a:ext uri="{FF2B5EF4-FFF2-40B4-BE49-F238E27FC236}">
                <a16:creationId xmlns:a16="http://schemas.microsoft.com/office/drawing/2014/main" id="{4A3455EB-CC73-73E9-CBED-BF26B87CD577}"/>
              </a:ext>
            </a:extLst>
          </p:cNvPr>
          <p:cNvSpPr txBox="1">
            <a:spLocks/>
          </p:cNvSpPr>
          <p:nvPr/>
        </p:nvSpPr>
        <p:spPr>
          <a:xfrm>
            <a:off x="1163210" y="2364947"/>
            <a:ext cx="8229600" cy="868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2"/>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sz="4000" dirty="0"/>
              <a:t>November</a:t>
            </a:r>
          </a:p>
        </p:txBody>
      </p:sp>
      <p:sp>
        <p:nvSpPr>
          <p:cNvPr id="7" name="TextBox 6">
            <a:extLst>
              <a:ext uri="{FF2B5EF4-FFF2-40B4-BE49-F238E27FC236}">
                <a16:creationId xmlns:a16="http://schemas.microsoft.com/office/drawing/2014/main" id="{900DC414-D0DD-DD6F-7D4F-00E9451CF526}"/>
              </a:ext>
            </a:extLst>
          </p:cNvPr>
          <p:cNvSpPr txBox="1"/>
          <p:nvPr/>
        </p:nvSpPr>
        <p:spPr>
          <a:xfrm>
            <a:off x="1300480" y="3330704"/>
            <a:ext cx="9528571" cy="2585323"/>
          </a:xfrm>
          <a:prstGeom prst="rect">
            <a:avLst/>
          </a:prstGeom>
          <a:noFill/>
        </p:spPr>
        <p:txBody>
          <a:bodyPr wrap="square">
            <a:spAutoFit/>
          </a:bodyPr>
          <a:lstStyle/>
          <a:p>
            <a:pPr marL="285750" indent="-285750">
              <a:buFont typeface="Arial" panose="020B0604020202020204" pitchFamily="34" charset="0"/>
              <a:buChar char="•"/>
            </a:pPr>
            <a:r>
              <a:rPr lang="en-US" sz="3000" b="1" dirty="0"/>
              <a:t>November 2: </a:t>
            </a:r>
            <a:r>
              <a:rPr lang="en-US" sz="3000" dirty="0"/>
              <a:t>A spreadsheet with links to award submissions are shared with district administrators for judging.</a:t>
            </a:r>
          </a:p>
          <a:p>
            <a:endParaRPr lang="en-US" sz="1200" dirty="0"/>
          </a:p>
          <a:p>
            <a:pPr marL="285750" indent="-285750">
              <a:buFont typeface="Arial" panose="020B0604020202020204" pitchFamily="34" charset="0"/>
              <a:buChar char="•"/>
            </a:pPr>
            <a:r>
              <a:rPr lang="en-US" sz="3000" b="1" dirty="0"/>
              <a:t>November 15: </a:t>
            </a:r>
            <a:r>
              <a:rPr lang="en-US" sz="3000" dirty="0"/>
              <a:t>District administrators complete award judging noting winning entries on award spreadsheets.</a:t>
            </a:r>
          </a:p>
        </p:txBody>
      </p:sp>
    </p:spTree>
    <p:custDataLst>
      <p:tags r:id="rId1"/>
    </p:custDataLst>
    <p:extLst>
      <p:ext uri="{BB962C8B-B14F-4D97-AF65-F5344CB8AC3E}">
        <p14:creationId xmlns:p14="http://schemas.microsoft.com/office/powerpoint/2010/main" val="160417610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8610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idx="4294967295"/>
          </p:nvPr>
        </p:nvSpPr>
        <p:spPr>
          <a:xfrm>
            <a:off x="1300480" y="825333"/>
            <a:ext cx="8229600" cy="868363"/>
          </a:xfrm>
        </p:spPr>
        <p:txBody>
          <a:bodyPr>
            <a:noAutofit/>
          </a:bodyPr>
          <a:lstStyle/>
          <a:p>
            <a:pPr algn="ctr"/>
            <a:r>
              <a:rPr lang="en-US" sz="4000" dirty="0"/>
              <a:t>December - January</a:t>
            </a:r>
            <a:endParaRPr lang="en-US" sz="5400" dirty="0"/>
          </a:p>
        </p:txBody>
      </p:sp>
      <p:sp>
        <p:nvSpPr>
          <p:cNvPr id="2" name="TextBox 1">
            <a:extLst>
              <a:ext uri="{FF2B5EF4-FFF2-40B4-BE49-F238E27FC236}">
                <a16:creationId xmlns:a16="http://schemas.microsoft.com/office/drawing/2014/main" id="{5613613E-E850-1E0C-1141-845C84A1DE3E}"/>
              </a:ext>
            </a:extLst>
          </p:cNvPr>
          <p:cNvSpPr txBox="1"/>
          <p:nvPr/>
        </p:nvSpPr>
        <p:spPr>
          <a:xfrm>
            <a:off x="951248" y="3329124"/>
            <a:ext cx="9528571" cy="1646605"/>
          </a:xfrm>
          <a:prstGeom prst="rect">
            <a:avLst/>
          </a:prstGeom>
          <a:noFill/>
        </p:spPr>
        <p:txBody>
          <a:bodyPr wrap="square" rtlCol="0">
            <a:spAutoFit/>
          </a:bodyPr>
          <a:lstStyle/>
          <a:p>
            <a:pPr marL="285750" indent="-285750">
              <a:buFont typeface="Arial" panose="020B0604020202020204" pitchFamily="34" charset="0"/>
              <a:buChar char="•"/>
            </a:pPr>
            <a:r>
              <a:rPr lang="en-US" sz="3000" dirty="0"/>
              <a:t>Award winners are announced in the December </a:t>
            </a:r>
            <a:r>
              <a:rPr lang="en-US" sz="3000" dirty="0" err="1"/>
              <a:t>Aktion</a:t>
            </a:r>
            <a:r>
              <a:rPr lang="en-US" sz="3000" dirty="0"/>
              <a:t> Club e-newsletter, on the website and through social media outlets.</a:t>
            </a:r>
          </a:p>
          <a:p>
            <a:pPr marL="285750" indent="-285750">
              <a:buFont typeface="Arial" panose="020B0604020202020204" pitchFamily="34" charset="0"/>
              <a:buChar char="•"/>
            </a:pPr>
            <a:endParaRPr lang="en-US" sz="1100" dirty="0"/>
          </a:p>
        </p:txBody>
      </p:sp>
      <p:sp>
        <p:nvSpPr>
          <p:cNvPr id="7" name="TextBox 6">
            <a:extLst>
              <a:ext uri="{FF2B5EF4-FFF2-40B4-BE49-F238E27FC236}">
                <a16:creationId xmlns:a16="http://schemas.microsoft.com/office/drawing/2014/main" id="{900DC414-D0DD-DD6F-7D4F-00E9451CF526}"/>
              </a:ext>
            </a:extLst>
          </p:cNvPr>
          <p:cNvSpPr txBox="1"/>
          <p:nvPr/>
        </p:nvSpPr>
        <p:spPr>
          <a:xfrm>
            <a:off x="1017509" y="1943605"/>
            <a:ext cx="9528571" cy="1015663"/>
          </a:xfrm>
          <a:prstGeom prst="rect">
            <a:avLst/>
          </a:prstGeom>
          <a:noFill/>
        </p:spPr>
        <p:txBody>
          <a:bodyPr wrap="square">
            <a:spAutoFit/>
          </a:bodyPr>
          <a:lstStyle/>
          <a:p>
            <a:pPr marL="285750" indent="-285750">
              <a:buFont typeface="Arial" panose="020B0604020202020204" pitchFamily="34" charset="0"/>
              <a:buChar char="•"/>
            </a:pPr>
            <a:r>
              <a:rPr lang="en-US" sz="3000" dirty="0"/>
              <a:t>Electronic recognition is forwarded to </a:t>
            </a:r>
            <a:r>
              <a:rPr lang="en-US" sz="3000" dirty="0" err="1"/>
              <a:t>Aktion</a:t>
            </a:r>
            <a:r>
              <a:rPr lang="en-US" sz="3000" dirty="0"/>
              <a:t> Club facility advisors.</a:t>
            </a:r>
          </a:p>
        </p:txBody>
      </p:sp>
    </p:spTree>
    <p:custDataLst>
      <p:tags r:id="rId1"/>
    </p:custDataLst>
    <p:extLst>
      <p:ext uri="{BB962C8B-B14F-4D97-AF65-F5344CB8AC3E}">
        <p14:creationId xmlns:p14="http://schemas.microsoft.com/office/powerpoint/2010/main" val="187979673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8610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idx="4294967295"/>
          </p:nvPr>
        </p:nvSpPr>
        <p:spPr>
          <a:xfrm>
            <a:off x="1972638" y="743543"/>
            <a:ext cx="9144000" cy="868363"/>
          </a:xfrm>
        </p:spPr>
        <p:txBody>
          <a:bodyPr>
            <a:noAutofit/>
          </a:bodyPr>
          <a:lstStyle/>
          <a:p>
            <a:pPr algn="ctr"/>
            <a:r>
              <a:rPr lang="en-US" sz="4800" dirty="0"/>
              <a:t>How recognition is shared</a:t>
            </a:r>
          </a:p>
        </p:txBody>
      </p:sp>
      <p:sp>
        <p:nvSpPr>
          <p:cNvPr id="3" name="TextBox 2">
            <a:extLst>
              <a:ext uri="{FF2B5EF4-FFF2-40B4-BE49-F238E27FC236}">
                <a16:creationId xmlns:a16="http://schemas.microsoft.com/office/drawing/2014/main" id="{61720E66-2985-79AC-92E3-6B554DD4DFF7}"/>
              </a:ext>
            </a:extLst>
          </p:cNvPr>
          <p:cNvSpPr txBox="1"/>
          <p:nvPr/>
        </p:nvSpPr>
        <p:spPr>
          <a:xfrm>
            <a:off x="2133600" y="1676400"/>
            <a:ext cx="7848600" cy="5117106"/>
          </a:xfrm>
          <a:prstGeom prst="rect">
            <a:avLst/>
          </a:prstGeom>
          <a:noFill/>
        </p:spPr>
        <p:txBody>
          <a:bodyPr wrap="square">
            <a:spAutoFit/>
          </a:bodyPr>
          <a:lstStyle/>
          <a:p>
            <a:pPr>
              <a:lnSpc>
                <a:spcPct val="107000"/>
              </a:lnSpc>
              <a:spcAft>
                <a:spcPts val="800"/>
              </a:spcAft>
            </a:pPr>
            <a:r>
              <a:rPr lang="en-US" sz="3600" b="1" dirty="0">
                <a:latin typeface="Calibri" panose="020F0502020204030204" pitchFamily="34" charset="0"/>
                <a:ea typeface="Calibri" panose="020F0502020204030204" pitchFamily="34" charset="0"/>
                <a:cs typeface="Times New Roman" panose="02020603050405020304" pitchFamily="18" charset="0"/>
              </a:rPr>
              <a:t>Digital award recognition</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Award recognition is provided digitally. Letters, certificates and electronic badges are posted online for download. </a:t>
            </a:r>
          </a:p>
          <a:p>
            <a:pPr marL="342900" indent="-342900">
              <a:lnSpc>
                <a:spcPct val="107000"/>
              </a:lnSpc>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Determine how to distribute recognitions:</a:t>
            </a:r>
          </a:p>
          <a:p>
            <a:pPr marL="800100" lvl="1" indent="-342900">
              <a:lnSpc>
                <a:spcPct val="107000"/>
              </a:lnSpc>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email a digital copy</a:t>
            </a:r>
          </a:p>
          <a:p>
            <a:pPr marL="800100" lvl="1" indent="-342900">
              <a:lnSpc>
                <a:spcPct val="107000"/>
              </a:lnSpc>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print to present or mail a hard copy</a:t>
            </a:r>
          </a:p>
          <a:p>
            <a:pPr marL="800100" lvl="1" indent="-342900">
              <a:lnSpc>
                <a:spcPct val="107000"/>
              </a:lnSpc>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share a link for recipients and their families to download recognition themselves.</a:t>
            </a:r>
          </a:p>
          <a:p>
            <a:pPr marL="342900" indent="-342900">
              <a:lnSpc>
                <a:spcPct val="107000"/>
              </a:lnSpc>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Award recipients are posted on the </a:t>
            </a:r>
            <a:r>
              <a:rPr lang="en-US" sz="2400" dirty="0" err="1">
                <a:latin typeface="Calibri" panose="020F0502020204030204" pitchFamily="34" charset="0"/>
                <a:ea typeface="Calibri" panose="020F0502020204030204" pitchFamily="34" charset="0"/>
                <a:cs typeface="Times New Roman" panose="02020603050405020304" pitchFamily="18" charset="0"/>
              </a:rPr>
              <a:t>Aktion</a:t>
            </a:r>
            <a:r>
              <a:rPr lang="en-US" sz="2400" dirty="0">
                <a:latin typeface="Calibri" panose="020F0502020204030204" pitchFamily="34" charset="0"/>
                <a:ea typeface="Calibri" panose="020F0502020204030204" pitchFamily="34" charset="0"/>
                <a:cs typeface="Times New Roman" panose="02020603050405020304" pitchFamily="18" charset="0"/>
              </a:rPr>
              <a:t> Club website and shared in the monthly e-newsletter and                          social media. </a:t>
            </a:r>
          </a:p>
          <a:p>
            <a:pPr>
              <a:lnSpc>
                <a:spcPct val="107000"/>
              </a:lnSpc>
              <a:spcAft>
                <a:spcPts val="800"/>
              </a:spcAft>
            </a:pP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50464554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8610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68214DA-7706-CD56-63E2-A4CB5CB9A06A}"/>
              </a:ext>
            </a:extLst>
          </p:cNvPr>
          <p:cNvSpPr txBox="1"/>
          <p:nvPr/>
        </p:nvSpPr>
        <p:spPr>
          <a:xfrm>
            <a:off x="2133600" y="2280520"/>
            <a:ext cx="7924800" cy="2585323"/>
          </a:xfrm>
          <a:prstGeom prst="rect">
            <a:avLst/>
          </a:prstGeom>
          <a:noFill/>
        </p:spPr>
        <p:txBody>
          <a:bodyPr wrap="square">
            <a:spAutoFit/>
          </a:bodyPr>
          <a:lstStyle/>
          <a:p>
            <a:r>
              <a:rPr lang="en-US" sz="2400" dirty="0">
                <a:solidFill>
                  <a:srgbClr val="000000"/>
                </a:solidFill>
                <a:latin typeface="Arial" panose="020B0604020202020204" pitchFamily="34" charset="0"/>
                <a:cs typeface="Arial" panose="020B0604020202020204" pitchFamily="34" charset="0"/>
              </a:rPr>
              <a:t>Your club can be recognized as either a Distinguished Club or an Honor Club based on the number of points it earns from responses to the report’s questions.</a:t>
            </a:r>
          </a:p>
          <a:p>
            <a:endParaRPr lang="en-US" sz="2400" dirty="0">
              <a:solidFill>
                <a:srgbClr val="000000"/>
              </a:solidFill>
              <a:latin typeface="Arial" panose="020B0604020202020204" pitchFamily="34" charset="0"/>
              <a:cs typeface="Arial" panose="020B0604020202020204" pitchFamily="34" charset="0"/>
            </a:endParaRPr>
          </a:p>
          <a:p>
            <a:pPr algn="ctr"/>
            <a:r>
              <a:rPr lang="en-US" sz="2400" b="1" dirty="0">
                <a:solidFill>
                  <a:srgbClr val="23272C"/>
                </a:solidFill>
                <a:latin typeface="Arial" panose="020B0604020202020204" pitchFamily="34" charset="0"/>
                <a:cs typeface="Arial" panose="020B0604020202020204" pitchFamily="34" charset="0"/>
              </a:rPr>
              <a:t>Earn 13 to 16 points →  Distinguished Club</a:t>
            </a:r>
          </a:p>
          <a:p>
            <a:pPr algn="ctr"/>
            <a:r>
              <a:rPr lang="en-US" sz="2400" b="1" dirty="0">
                <a:solidFill>
                  <a:srgbClr val="23272C"/>
                </a:solidFill>
                <a:latin typeface="Arial" panose="020B0604020202020204" pitchFamily="34" charset="0"/>
                <a:cs typeface="Arial" panose="020B0604020202020204" pitchFamily="34" charset="0"/>
              </a:rPr>
              <a:t>Earn 10 – 12 points →  Honor Club</a:t>
            </a:r>
          </a:p>
          <a:p>
            <a:endParaRPr lang="en-US" dirty="0"/>
          </a:p>
        </p:txBody>
      </p:sp>
      <p:sp>
        <p:nvSpPr>
          <p:cNvPr id="12" name="TextBox 11">
            <a:extLst>
              <a:ext uri="{FF2B5EF4-FFF2-40B4-BE49-F238E27FC236}">
                <a16:creationId xmlns:a16="http://schemas.microsoft.com/office/drawing/2014/main" id="{F407678B-B500-7046-092D-B788A8FB0EB2}"/>
              </a:ext>
            </a:extLst>
          </p:cNvPr>
          <p:cNvSpPr txBox="1"/>
          <p:nvPr/>
        </p:nvSpPr>
        <p:spPr>
          <a:xfrm>
            <a:off x="1203739" y="1308277"/>
            <a:ext cx="9144000" cy="769441"/>
          </a:xfrm>
          <a:prstGeom prst="rect">
            <a:avLst/>
          </a:prstGeom>
          <a:noFill/>
        </p:spPr>
        <p:txBody>
          <a:bodyPr wrap="square" rtlCol="0">
            <a:spAutoFit/>
          </a:bodyPr>
          <a:lstStyle/>
          <a:p>
            <a:pPr algn="ctr"/>
            <a:r>
              <a:rPr lang="en-US" sz="4400" b="1" dirty="0">
                <a:solidFill>
                  <a:srgbClr val="0078C9"/>
                </a:solidFill>
              </a:rPr>
              <a:t>Annual Achievement Report</a:t>
            </a:r>
          </a:p>
        </p:txBody>
      </p:sp>
    </p:spTree>
    <p:custDataLst>
      <p:tags r:id="rId1"/>
    </p:custDataLst>
    <p:extLst>
      <p:ext uri="{BB962C8B-B14F-4D97-AF65-F5344CB8AC3E}">
        <p14:creationId xmlns:p14="http://schemas.microsoft.com/office/powerpoint/2010/main" val="405663165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8610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C3C3F90-4B25-4619-8931-2FA12F6A144D}"/>
              </a:ext>
            </a:extLst>
          </p:cNvPr>
          <p:cNvSpPr txBox="1"/>
          <p:nvPr/>
        </p:nvSpPr>
        <p:spPr>
          <a:xfrm>
            <a:off x="1148080" y="914727"/>
            <a:ext cx="9144000" cy="769441"/>
          </a:xfrm>
          <a:prstGeom prst="rect">
            <a:avLst/>
          </a:prstGeom>
          <a:noFill/>
        </p:spPr>
        <p:txBody>
          <a:bodyPr wrap="square" rtlCol="0">
            <a:spAutoFit/>
          </a:bodyPr>
          <a:lstStyle/>
          <a:p>
            <a:pPr algn="ctr"/>
            <a:r>
              <a:rPr lang="en-US" sz="4400" b="1" dirty="0">
                <a:solidFill>
                  <a:srgbClr val="0078C9"/>
                </a:solidFill>
              </a:rPr>
              <a:t>Annual Achievement Report</a:t>
            </a:r>
          </a:p>
        </p:txBody>
      </p:sp>
      <p:sp>
        <p:nvSpPr>
          <p:cNvPr id="8" name="TextBox 7">
            <a:extLst>
              <a:ext uri="{FF2B5EF4-FFF2-40B4-BE49-F238E27FC236}">
                <a16:creationId xmlns:a16="http://schemas.microsoft.com/office/drawing/2014/main" id="{168214DA-7706-CD56-63E2-A4CB5CB9A06A}"/>
              </a:ext>
            </a:extLst>
          </p:cNvPr>
          <p:cNvSpPr txBox="1"/>
          <p:nvPr/>
        </p:nvSpPr>
        <p:spPr>
          <a:xfrm>
            <a:off x="2400300" y="1516067"/>
            <a:ext cx="7391400" cy="4616648"/>
          </a:xfrm>
          <a:prstGeom prst="rect">
            <a:avLst/>
          </a:prstGeom>
          <a:noFill/>
        </p:spPr>
        <p:txBody>
          <a:bodyPr wrap="square">
            <a:spAutoFit/>
          </a:bodyPr>
          <a:lstStyle/>
          <a:p>
            <a:pPr>
              <a:lnSpc>
                <a:spcPct val="150000"/>
              </a:lnSpc>
            </a:pPr>
            <a:r>
              <a:rPr lang="en-US" sz="3600" b="1" dirty="0">
                <a:solidFill>
                  <a:srgbClr val="000000"/>
                </a:solidFill>
                <a:latin typeface="+mj-lt"/>
              </a:rPr>
              <a:t>Sample Report Questions</a:t>
            </a:r>
          </a:p>
          <a:p>
            <a:pPr marL="342900" indent="-342900">
              <a:buFont typeface="Arial" panose="020B0604020202020204" pitchFamily="34" charset="0"/>
              <a:buChar char="•"/>
            </a:pPr>
            <a:r>
              <a:rPr lang="en-US" sz="2400" dirty="0">
                <a:solidFill>
                  <a:srgbClr val="000000"/>
                </a:solidFill>
              </a:rPr>
              <a:t>Did your incoming </a:t>
            </a:r>
            <a:r>
              <a:rPr lang="en-US" sz="2400" dirty="0" err="1">
                <a:solidFill>
                  <a:srgbClr val="000000"/>
                </a:solidFill>
              </a:rPr>
              <a:t>Aktion</a:t>
            </a:r>
            <a:r>
              <a:rPr lang="en-US" sz="2400" dirty="0">
                <a:solidFill>
                  <a:srgbClr val="000000"/>
                </a:solidFill>
              </a:rPr>
              <a:t> Club officers receive training?</a:t>
            </a:r>
          </a:p>
          <a:p>
            <a:pPr marL="342900" indent="-342900">
              <a:buFont typeface="Arial" panose="020B0604020202020204" pitchFamily="34" charset="0"/>
              <a:buChar char="•"/>
            </a:pPr>
            <a:r>
              <a:rPr lang="en-US" sz="2400" dirty="0">
                <a:solidFill>
                  <a:srgbClr val="000000"/>
                </a:solidFill>
              </a:rPr>
              <a:t>Did your </a:t>
            </a:r>
            <a:r>
              <a:rPr lang="en-US" sz="2400" dirty="0" err="1">
                <a:solidFill>
                  <a:srgbClr val="000000"/>
                </a:solidFill>
              </a:rPr>
              <a:t>Aktion</a:t>
            </a:r>
            <a:r>
              <a:rPr lang="en-US" sz="2400" dirty="0">
                <a:solidFill>
                  <a:srgbClr val="000000"/>
                </a:solidFill>
              </a:rPr>
              <a:t> Club participate in Kiwanis Family activities?</a:t>
            </a:r>
          </a:p>
          <a:p>
            <a:pPr marL="342900" indent="-342900">
              <a:buFont typeface="Arial" panose="020B0604020202020204" pitchFamily="34" charset="0"/>
              <a:buChar char="•"/>
            </a:pPr>
            <a:r>
              <a:rPr lang="en-US" sz="2400" dirty="0">
                <a:solidFill>
                  <a:srgbClr val="000000"/>
                </a:solidFill>
              </a:rPr>
              <a:t>Did the club submit a news story to the Kiwanis club, district or local newspaper?</a:t>
            </a:r>
            <a:endParaRPr lang="en-US" sz="2400" dirty="0"/>
          </a:p>
          <a:p>
            <a:pPr marL="342900" indent="-342900">
              <a:buFont typeface="Arial" panose="020B0604020202020204" pitchFamily="34" charset="0"/>
              <a:buChar char="•"/>
            </a:pPr>
            <a:r>
              <a:rPr lang="en-US" sz="2400" dirty="0">
                <a:solidFill>
                  <a:srgbClr val="000000"/>
                </a:solidFill>
              </a:rPr>
              <a:t>Did your club participate in </a:t>
            </a:r>
            <a:r>
              <a:rPr lang="en-US" sz="2400" dirty="0" err="1">
                <a:solidFill>
                  <a:srgbClr val="000000"/>
                </a:solidFill>
              </a:rPr>
              <a:t>Aktion</a:t>
            </a:r>
            <a:r>
              <a:rPr lang="en-US" sz="2400" dirty="0">
                <a:solidFill>
                  <a:srgbClr val="000000"/>
                </a:solidFill>
              </a:rPr>
              <a:t> Club awards and recognition?</a:t>
            </a:r>
          </a:p>
          <a:p>
            <a:pPr marL="342900" indent="-342900">
              <a:buFont typeface="Arial" panose="020B0604020202020204" pitchFamily="34" charset="0"/>
              <a:buChar char="•"/>
            </a:pPr>
            <a:r>
              <a:rPr lang="en-US" sz="2400" dirty="0">
                <a:solidFill>
                  <a:srgbClr val="000000"/>
                </a:solidFill>
              </a:rPr>
              <a:t>Did your club conduct one or more service projects that benefited an organization that serves adults with disabilities?</a:t>
            </a:r>
          </a:p>
        </p:txBody>
      </p:sp>
    </p:spTree>
    <p:custDataLst>
      <p:tags r:id="rId1"/>
    </p:custDataLst>
    <p:extLst>
      <p:ext uri="{BB962C8B-B14F-4D97-AF65-F5344CB8AC3E}">
        <p14:creationId xmlns:p14="http://schemas.microsoft.com/office/powerpoint/2010/main" val="1350021539"/>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8610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ext&#10;&#10;Description automatically generated">
            <a:extLst>
              <a:ext uri="{FF2B5EF4-FFF2-40B4-BE49-F238E27FC236}">
                <a16:creationId xmlns:a16="http://schemas.microsoft.com/office/drawing/2014/main" id="{A0CA8758-1014-F5F8-5002-52090C8497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21418"/>
            <a:ext cx="12192000" cy="7234813"/>
          </a:xfrm>
          <a:prstGeom prst="rect">
            <a:avLst/>
          </a:prstGeom>
        </p:spPr>
      </p:pic>
      <p:sp>
        <p:nvSpPr>
          <p:cNvPr id="3" name="TextBox 2">
            <a:extLst>
              <a:ext uri="{FF2B5EF4-FFF2-40B4-BE49-F238E27FC236}">
                <a16:creationId xmlns:a16="http://schemas.microsoft.com/office/drawing/2014/main" id="{BA84DF01-731C-DA98-AEF8-5B06CAA8AFE5}"/>
              </a:ext>
            </a:extLst>
          </p:cNvPr>
          <p:cNvSpPr txBox="1"/>
          <p:nvPr/>
        </p:nvSpPr>
        <p:spPr>
          <a:xfrm>
            <a:off x="5055929" y="1557555"/>
            <a:ext cx="4724400" cy="3231654"/>
          </a:xfrm>
          <a:prstGeom prst="rect">
            <a:avLst/>
          </a:prstGeom>
          <a:solidFill>
            <a:srgbClr val="92D050"/>
          </a:solidFill>
          <a:ln>
            <a:solidFill>
              <a:schemeClr val="tx1"/>
            </a:solidFill>
          </a:ln>
        </p:spPr>
        <p:txBody>
          <a:bodyPr wrap="square" lIns="91440" tIns="45720" rIns="91440" bIns="45720" rtlCol="0" anchor="t">
            <a:spAutoFit/>
          </a:bodyPr>
          <a:lstStyle/>
          <a:p>
            <a:endParaRPr lang="en-US" sz="2000" dirty="0"/>
          </a:p>
          <a:p>
            <a:r>
              <a:rPr lang="en-US" sz="2000" dirty="0">
                <a:cs typeface="Calibri"/>
              </a:rPr>
              <a:t>                         </a:t>
            </a:r>
            <a:r>
              <a:rPr lang="en-US" sz="7200" b="1" dirty="0">
                <a:solidFill>
                  <a:schemeClr val="bg1"/>
                </a:solidFill>
                <a:cs typeface="Calibri"/>
              </a:rPr>
              <a:t>Any </a:t>
            </a:r>
          </a:p>
          <a:p>
            <a:r>
              <a:rPr lang="en-US" sz="6600" b="1" dirty="0">
                <a:solidFill>
                  <a:schemeClr val="bg1"/>
                </a:solidFill>
                <a:cs typeface="Calibri"/>
              </a:rPr>
              <a:t>  questions?</a:t>
            </a:r>
            <a:endParaRPr lang="en-US" dirty="0">
              <a:solidFill>
                <a:schemeClr val="bg1"/>
              </a:solidFill>
            </a:endParaRPr>
          </a:p>
          <a:p>
            <a:pPr algn="ctr"/>
            <a:endParaRPr lang="en-US" sz="2000" b="1" dirty="0"/>
          </a:p>
          <a:p>
            <a:endParaRPr lang="en-US" sz="2000" dirty="0"/>
          </a:p>
        </p:txBody>
      </p:sp>
    </p:spTree>
    <p:custDataLst>
      <p:tags r:id="rId1"/>
    </p:custDataLst>
    <p:extLst>
      <p:ext uri="{BB962C8B-B14F-4D97-AF65-F5344CB8AC3E}">
        <p14:creationId xmlns:p14="http://schemas.microsoft.com/office/powerpoint/2010/main" val="372417794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6"/>
          <p:cNvSpPr txBox="1">
            <a:spLocks noChangeArrowheads="1"/>
          </p:cNvSpPr>
          <p:nvPr/>
        </p:nvSpPr>
        <p:spPr bwMode="auto">
          <a:xfrm>
            <a:off x="1524000" y="3200400"/>
            <a:ext cx="1600200" cy="369332"/>
          </a:xfrm>
          <a:prstGeom prst="rect">
            <a:avLst/>
          </a:prstGeom>
          <a:noFill/>
          <a:ln w="9525">
            <a:noFill/>
            <a:miter lim="800000"/>
            <a:headEnd/>
            <a:tailEnd/>
          </a:ln>
        </p:spPr>
        <p:txBody>
          <a:bodyPr>
            <a:spAutoFit/>
          </a:bodyPr>
          <a:lstStyle/>
          <a:p>
            <a:pPr>
              <a:spcBef>
                <a:spcPct val="50000"/>
              </a:spcBef>
            </a:pPr>
            <a:endParaRPr lang="en-US" dirty="0"/>
          </a:p>
        </p:txBody>
      </p:sp>
      <p:sp>
        <p:nvSpPr>
          <p:cNvPr id="5" name="Title 4"/>
          <p:cNvSpPr>
            <a:spLocks noGrp="1"/>
          </p:cNvSpPr>
          <p:nvPr>
            <p:ph type="title"/>
          </p:nvPr>
        </p:nvSpPr>
        <p:spPr>
          <a:xfrm>
            <a:off x="1981200" y="0"/>
            <a:ext cx="8229600" cy="990600"/>
          </a:xfrm>
        </p:spPr>
        <p:txBody>
          <a:bodyPr>
            <a:noAutofit/>
          </a:bodyPr>
          <a:lstStyle/>
          <a:p>
            <a:pPr algn="ctr"/>
            <a:r>
              <a:rPr lang="en-US" sz="5400" dirty="0"/>
              <a:t>Thank you!</a:t>
            </a:r>
          </a:p>
        </p:txBody>
      </p:sp>
      <p:grpSp>
        <p:nvGrpSpPr>
          <p:cNvPr id="2" name="Group 1">
            <a:extLst>
              <a:ext uri="{FF2B5EF4-FFF2-40B4-BE49-F238E27FC236}">
                <a16:creationId xmlns:a16="http://schemas.microsoft.com/office/drawing/2014/main" id="{72FCA8ED-6467-1571-04D4-5F7DCBF62258}"/>
              </a:ext>
            </a:extLst>
          </p:cNvPr>
          <p:cNvGrpSpPr/>
          <p:nvPr/>
        </p:nvGrpSpPr>
        <p:grpSpPr>
          <a:xfrm>
            <a:off x="1516626" y="1612969"/>
            <a:ext cx="9144000" cy="5257800"/>
            <a:chOff x="-7374" y="1612969"/>
            <a:chExt cx="9144000" cy="5257800"/>
          </a:xfrm>
        </p:grpSpPr>
        <p:pic>
          <p:nvPicPr>
            <p:cNvPr id="4" name="Picture 3" descr="A picture containing person, person, standing, male&#10;&#10;Description automatically generated">
              <a:extLst>
                <a:ext uri="{FF2B5EF4-FFF2-40B4-BE49-F238E27FC236}">
                  <a16:creationId xmlns:a16="http://schemas.microsoft.com/office/drawing/2014/main" id="{1C231FFB-C6DE-81EA-5B1E-38251BD99C96}"/>
                </a:ext>
              </a:extLst>
            </p:cNvPr>
            <p:cNvPicPr>
              <a:picLocks noChangeAspect="1"/>
            </p:cNvPicPr>
            <p:nvPr/>
          </p:nvPicPr>
          <p:blipFill rotWithShape="1">
            <a:blip r:embed="rId4">
              <a:extLst>
                <a:ext uri="{28A0092B-C50C-407E-A947-70E740481C1C}">
                  <a14:useLocalDpi xmlns:a14="http://schemas.microsoft.com/office/drawing/2010/main" val="0"/>
                </a:ext>
              </a:extLst>
            </a:blip>
            <a:srcRect b="4167"/>
            <a:stretch/>
          </p:blipFill>
          <p:spPr>
            <a:xfrm>
              <a:off x="-7374" y="1612969"/>
              <a:ext cx="9144000" cy="5257800"/>
            </a:xfrm>
            <a:prstGeom prst="rect">
              <a:avLst/>
            </a:prstGeom>
          </p:spPr>
        </p:pic>
        <p:sp>
          <p:nvSpPr>
            <p:cNvPr id="6" name="TextBox 5">
              <a:extLst>
                <a:ext uri="{FF2B5EF4-FFF2-40B4-BE49-F238E27FC236}">
                  <a16:creationId xmlns:a16="http://schemas.microsoft.com/office/drawing/2014/main" id="{3EF6BF99-CC23-B3E6-7953-CBEF288C38CA}"/>
                </a:ext>
              </a:extLst>
            </p:cNvPr>
            <p:cNvSpPr txBox="1"/>
            <p:nvPr/>
          </p:nvSpPr>
          <p:spPr>
            <a:xfrm>
              <a:off x="430161" y="2133600"/>
              <a:ext cx="3581400" cy="4216539"/>
            </a:xfrm>
            <a:prstGeom prst="rect">
              <a:avLst/>
            </a:prstGeom>
            <a:noFill/>
          </p:spPr>
          <p:txBody>
            <a:bodyPr wrap="square" rtlCol="0">
              <a:spAutoFit/>
            </a:bodyPr>
            <a:lstStyle/>
            <a:p>
              <a:r>
                <a:rPr lang="en-US" sz="2400" b="1" dirty="0">
                  <a:solidFill>
                    <a:schemeClr val="bg1"/>
                  </a:solidFill>
                </a:rPr>
                <a:t>Luana Nisan </a:t>
              </a:r>
            </a:p>
            <a:p>
              <a:r>
                <a:rPr lang="en-US" sz="2400" b="1" dirty="0"/>
                <a:t>SLP Manager </a:t>
              </a:r>
            </a:p>
            <a:p>
              <a:r>
                <a:rPr lang="en-US" sz="2400" b="1" dirty="0"/>
                <a:t>lnissan@kiwanis.org</a:t>
              </a:r>
            </a:p>
            <a:p>
              <a:endParaRPr lang="en-US" sz="2400" b="1" dirty="0"/>
            </a:p>
            <a:p>
              <a:endParaRPr lang="en-US" sz="2400" b="1" dirty="0"/>
            </a:p>
            <a:p>
              <a:r>
                <a:rPr lang="en-US" sz="2400" b="1" dirty="0">
                  <a:solidFill>
                    <a:schemeClr val="bg1"/>
                  </a:solidFill>
                </a:rPr>
                <a:t>Lisa J. Pyron</a:t>
              </a:r>
            </a:p>
            <a:p>
              <a:r>
                <a:rPr lang="en-US" sz="2400" b="1" dirty="0"/>
                <a:t>SLP Development Specialist</a:t>
              </a:r>
            </a:p>
            <a:p>
              <a:r>
                <a:rPr lang="en-US" sz="2400" b="1" dirty="0"/>
                <a:t>lpyron@kiwanis.org</a:t>
              </a:r>
            </a:p>
            <a:p>
              <a:endParaRPr lang="en-US" sz="2400" b="1" dirty="0"/>
            </a:p>
            <a:p>
              <a:pPr marL="342900" indent="-342900">
                <a:buFont typeface="Arial" panose="020B0604020202020204" pitchFamily="34" charset="0"/>
                <a:buChar char="•"/>
              </a:pPr>
              <a:endParaRPr lang="en-US" sz="1000" b="1" dirty="0"/>
            </a:p>
            <a:p>
              <a:endParaRPr lang="en-US" dirty="0"/>
            </a:p>
          </p:txBody>
        </p:sp>
      </p:grpSp>
    </p:spTree>
    <p:custDataLst>
      <p:tags r:id="rId1"/>
    </p:custData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016AB-57CB-434F-BB10-81A97E99F3BB}"/>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19257988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Aktion Club">
      <a:dk1>
        <a:srgbClr val="000000"/>
      </a:dk1>
      <a:lt1>
        <a:srgbClr val="FFFFFF"/>
      </a:lt1>
      <a:dk2>
        <a:srgbClr val="44546A"/>
      </a:dk2>
      <a:lt2>
        <a:srgbClr val="E7E6E6"/>
      </a:lt2>
      <a:accent1>
        <a:srgbClr val="F78F20"/>
      </a:accent1>
      <a:accent2>
        <a:srgbClr val="0078C9"/>
      </a:accent2>
      <a:accent3>
        <a:srgbClr val="3C9B34"/>
      </a:accent3>
      <a:accent4>
        <a:srgbClr val="FFC82E"/>
      </a:accent4>
      <a:accent5>
        <a:srgbClr val="003366"/>
      </a:accent5>
      <a:accent6>
        <a:srgbClr val="D3222A"/>
      </a:accent6>
      <a:hlink>
        <a:srgbClr val="0078C9"/>
      </a:hlink>
      <a:folHlink>
        <a:srgbClr val="A9A9A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1116</TotalTime>
  <Words>2340</Words>
  <Application>Microsoft Office PowerPoint</Application>
  <PresentationFormat>Widescreen</PresentationFormat>
  <Paragraphs>207</Paragraphs>
  <Slides>26</Slides>
  <Notes>25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Arial</vt:lpstr>
      <vt:lpstr>Calibri</vt:lpstr>
      <vt:lpstr>Calibri Light</vt:lpstr>
      <vt:lpstr>Myriad Pro</vt:lpstr>
      <vt:lpstr>myriad-pro</vt:lpstr>
      <vt:lpstr>Times New Roman</vt:lpstr>
      <vt:lpstr>Trebuchet MS</vt:lpstr>
      <vt:lpstr>Verdana</vt:lpstr>
      <vt:lpstr>Wingdings</vt:lpstr>
      <vt:lpstr>Office Theme</vt:lpstr>
      <vt:lpstr>Administrator Check-in Chat:  CLUB GROWTH &amp; RECOGNITION Monday, April 10, 2023 </vt:lpstr>
      <vt:lpstr>Starting New Clubs</vt:lpstr>
      <vt:lpstr>DA Responsibilities</vt:lpstr>
      <vt:lpstr>Needed to start a club</vt:lpstr>
      <vt:lpstr>Strategic places to grow clubs</vt:lpstr>
      <vt:lpstr>Strategic places to grow clubs</vt:lpstr>
      <vt:lpstr>Ask Kiwanis clubs to help</vt:lpstr>
      <vt:lpstr>Benefits of sponsoring Aktion Club</vt:lpstr>
      <vt:lpstr>Aktion Club benefits the community</vt:lpstr>
      <vt:lpstr> Cost of sponsoring an Aktion Club</vt:lpstr>
      <vt:lpstr>How Kiwanis supports Aktion Clubs</vt:lpstr>
      <vt:lpstr>Let’s chat</vt:lpstr>
      <vt:lpstr>Awards and Recognition</vt:lpstr>
      <vt:lpstr>Award opportunities</vt:lpstr>
      <vt:lpstr>PowerPoint Presentation</vt:lpstr>
      <vt:lpstr>April: First things first</vt:lpstr>
      <vt:lpstr>Photo releases</vt:lpstr>
      <vt:lpstr>May </vt:lpstr>
      <vt:lpstr>September </vt:lpstr>
      <vt:lpstr>December - January</vt:lpstr>
      <vt:lpstr>How recognition is shared</vt:lpstr>
      <vt:lpstr>PowerPoint Presentation</vt:lpstr>
      <vt:lpstr>PowerPoint Presentation</vt:lpstr>
      <vt:lpstr>PowerPoint Presentation</vt:lpstr>
      <vt:lpstr>Thank you!</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Lindsey Wells</dc:creator>
  <cp:lastModifiedBy>Lisa Pyron</cp:lastModifiedBy>
  <cp:revision>55</cp:revision>
  <cp:lastPrinted>2020-10-07T21:28:51Z</cp:lastPrinted>
  <dcterms:created xsi:type="dcterms:W3CDTF">2020-10-07T18:00:03Z</dcterms:created>
  <dcterms:modified xsi:type="dcterms:W3CDTF">2023-04-11T01:54:36Z</dcterms:modified>
</cp:coreProperties>
</file>