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7" r:id="rId5"/>
    <p:sldId id="261" r:id="rId6"/>
    <p:sldId id="264" r:id="rId7"/>
    <p:sldId id="777" r:id="rId8"/>
    <p:sldId id="294" r:id="rId9"/>
    <p:sldId id="773" r:id="rId10"/>
    <p:sldId id="774" r:id="rId11"/>
    <p:sldId id="775" r:id="rId12"/>
    <p:sldId id="776" r:id="rId13"/>
    <p:sldId id="772" r:id="rId14"/>
    <p:sldId id="271" r:id="rId15"/>
    <p:sldId id="771" r:id="rId16"/>
    <p:sldId id="770" r:id="rId17"/>
    <p:sldId id="778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F1E"/>
    <a:srgbClr val="0078C9"/>
    <a:srgbClr val="FE5000"/>
    <a:srgbClr val="41C3DC"/>
    <a:srgbClr val="0065A1"/>
    <a:srgbClr val="E98300"/>
    <a:srgbClr val="7FB539"/>
    <a:srgbClr val="003874"/>
    <a:srgbClr val="002F5F"/>
    <a:srgbClr val="FCC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8061DC-6763-4663-B914-01F29769BDE1}" v="2" dt="2026-05-20T19:58:10.180"/>
    <p1510:client id="{FC3FC3D8-87FB-4514-A0AD-2AC2BC3484C1}" v="2" dt="2026-05-20T20:24:49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92" autoAdjust="0"/>
    <p:restoredTop sz="96247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1242" y="25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ana Nissan" userId="19643c4a-ca27-4c84-88e7-baa662587841" providerId="ADAL" clId="{F4C2A4D2-57F3-4F05-8143-0D2F0AA3AA61}"/>
    <pc:docChg chg="undo custSel modSld">
      <pc:chgData name="Luana Nissan" userId="19643c4a-ca27-4c84-88e7-baa662587841" providerId="ADAL" clId="{F4C2A4D2-57F3-4F05-8143-0D2F0AA3AA61}" dt="2026-05-20T19:58:43.211" v="168" actId="122"/>
      <pc:docMkLst>
        <pc:docMk/>
      </pc:docMkLst>
      <pc:sldChg chg="addSp delSp modSp mod modClrScheme chgLayout">
        <pc:chgData name="Luana Nissan" userId="19643c4a-ca27-4c84-88e7-baa662587841" providerId="ADAL" clId="{F4C2A4D2-57F3-4F05-8143-0D2F0AA3AA61}" dt="2026-05-20T19:58:43.211" v="168" actId="122"/>
        <pc:sldMkLst>
          <pc:docMk/>
          <pc:sldMk cId="1588096633" sldId="772"/>
        </pc:sldMkLst>
        <pc:spChg chg="mod">
          <ac:chgData name="Luana Nissan" userId="19643c4a-ca27-4c84-88e7-baa662587841" providerId="ADAL" clId="{F4C2A4D2-57F3-4F05-8143-0D2F0AA3AA61}" dt="2026-05-20T19:58:43.211" v="168" actId="122"/>
          <ac:spMkLst>
            <pc:docMk/>
            <pc:sldMk cId="1588096633" sldId="772"/>
            <ac:spMk id="7" creationId="{905F7542-B00B-1FAD-899B-5DA26FADAA1A}"/>
          </ac:spMkLst>
        </pc:spChg>
        <pc:picChg chg="del">
          <ac:chgData name="Luana Nissan" userId="19643c4a-ca27-4c84-88e7-baa662587841" providerId="ADAL" clId="{F4C2A4D2-57F3-4F05-8143-0D2F0AA3AA61}" dt="2026-05-20T19:57:22.876" v="161" actId="478"/>
          <ac:picMkLst>
            <pc:docMk/>
            <pc:sldMk cId="1588096633" sldId="772"/>
            <ac:picMk id="2" creationId="{42709334-C2A1-5AF7-1A98-12B5E9AD2CDC}"/>
          </ac:picMkLst>
        </pc:picChg>
        <pc:picChg chg="add del">
          <ac:chgData name="Luana Nissan" userId="19643c4a-ca27-4c84-88e7-baa662587841" providerId="ADAL" clId="{F4C2A4D2-57F3-4F05-8143-0D2F0AA3AA61}" dt="2026-05-20T19:57:49.721" v="164" actId="478"/>
          <ac:picMkLst>
            <pc:docMk/>
            <pc:sldMk cId="1588096633" sldId="772"/>
            <ac:picMk id="4" creationId="{52380B09-8707-639F-DB94-F187E42165D5}"/>
          </ac:picMkLst>
        </pc:picChg>
        <pc:picChg chg="add mod">
          <ac:chgData name="Luana Nissan" userId="19643c4a-ca27-4c84-88e7-baa662587841" providerId="ADAL" clId="{F4C2A4D2-57F3-4F05-8143-0D2F0AA3AA61}" dt="2026-05-20T19:58:15.750" v="166" actId="26606"/>
          <ac:picMkLst>
            <pc:docMk/>
            <pc:sldMk cId="1588096633" sldId="772"/>
            <ac:picMk id="5" creationId="{E9E57BC3-895A-0DCA-081A-035B5CF94954}"/>
          </ac:picMkLst>
        </pc:picChg>
      </pc:sldChg>
      <pc:sldChg chg="addSp modSp mod">
        <pc:chgData name="Luana Nissan" userId="19643c4a-ca27-4c84-88e7-baa662587841" providerId="ADAL" clId="{F4C2A4D2-57F3-4F05-8143-0D2F0AA3AA61}" dt="2026-05-20T19:53:20.676" v="160" actId="20577"/>
        <pc:sldMkLst>
          <pc:docMk/>
          <pc:sldMk cId="1865285055" sldId="775"/>
        </pc:sldMkLst>
        <pc:spChg chg="add mod">
          <ac:chgData name="Luana Nissan" userId="19643c4a-ca27-4c84-88e7-baa662587841" providerId="ADAL" clId="{F4C2A4D2-57F3-4F05-8143-0D2F0AA3AA61}" dt="2026-05-20T19:53:20.676" v="160" actId="20577"/>
          <ac:spMkLst>
            <pc:docMk/>
            <pc:sldMk cId="1865285055" sldId="775"/>
            <ac:spMk id="3" creationId="{61EEE9A8-1BFE-9D06-94B7-AE8459AA0C8C}"/>
          </ac:spMkLst>
        </pc:spChg>
        <pc:picChg chg="mod">
          <ac:chgData name="Luana Nissan" userId="19643c4a-ca27-4c84-88e7-baa662587841" providerId="ADAL" clId="{F4C2A4D2-57F3-4F05-8143-0D2F0AA3AA61}" dt="2026-05-20T19:50:17.760" v="2" actId="1076"/>
          <ac:picMkLst>
            <pc:docMk/>
            <pc:sldMk cId="1865285055" sldId="775"/>
            <ac:picMk id="2" creationId="{8106042F-0EA1-7E07-23B8-78EA64F6DF63}"/>
          </ac:picMkLst>
        </pc:picChg>
      </pc:sldChg>
      <pc:sldChg chg="modSp mod">
        <pc:chgData name="Luana Nissan" userId="19643c4a-ca27-4c84-88e7-baa662587841" providerId="ADAL" clId="{F4C2A4D2-57F3-4F05-8143-0D2F0AA3AA61}" dt="2026-05-20T19:43:27.829" v="1" actId="1076"/>
        <pc:sldMkLst>
          <pc:docMk/>
          <pc:sldMk cId="1929762888" sldId="777"/>
        </pc:sldMkLst>
        <pc:picChg chg="mod">
          <ac:chgData name="Luana Nissan" userId="19643c4a-ca27-4c84-88e7-baa662587841" providerId="ADAL" clId="{F4C2A4D2-57F3-4F05-8143-0D2F0AA3AA61}" dt="2026-05-20T19:43:27.829" v="1" actId="1076"/>
          <ac:picMkLst>
            <pc:docMk/>
            <pc:sldMk cId="1929762888" sldId="777"/>
            <ac:picMk id="3" creationId="{86877670-604B-2DE8-F0A7-29DA2A67D805}"/>
          </ac:picMkLst>
        </pc:picChg>
      </pc:sldChg>
    </pc:docChg>
  </pc:docChgLst>
  <pc:docChgLst>
    <pc:chgData name="Lisa Pyron" userId="b2f4bcae-12d3-4383-b691-90afde70c33d" providerId="ADAL" clId="{F33C61EA-294A-48AE-8806-5E1C82395371}"/>
    <pc:docChg chg="custSel modSld">
      <pc:chgData name="Lisa Pyron" userId="b2f4bcae-12d3-4383-b691-90afde70c33d" providerId="ADAL" clId="{F33C61EA-294A-48AE-8806-5E1C82395371}" dt="2026-05-21T00:55:41.009" v="1253" actId="20577"/>
      <pc:docMkLst>
        <pc:docMk/>
      </pc:docMkLst>
      <pc:sldChg chg="modSp mod">
        <pc:chgData name="Lisa Pyron" userId="b2f4bcae-12d3-4383-b691-90afde70c33d" providerId="ADAL" clId="{F33C61EA-294A-48AE-8806-5E1C82395371}" dt="2026-05-20T15:13:46.626" v="931" actId="20577"/>
        <pc:sldMkLst>
          <pc:docMk/>
          <pc:sldMk cId="3469549956" sldId="257"/>
        </pc:sldMkLst>
        <pc:spChg chg="mod">
          <ac:chgData name="Lisa Pyron" userId="b2f4bcae-12d3-4383-b691-90afde70c33d" providerId="ADAL" clId="{F33C61EA-294A-48AE-8806-5E1C82395371}" dt="2026-05-20T15:13:46.626" v="931" actId="20577"/>
          <ac:spMkLst>
            <pc:docMk/>
            <pc:sldMk cId="3469549956" sldId="257"/>
            <ac:spMk id="11" creationId="{301E7D20-912A-C259-F88B-8EA98A5D3970}"/>
          </ac:spMkLst>
        </pc:spChg>
      </pc:sldChg>
      <pc:sldChg chg="addSp delSp modSp mod">
        <pc:chgData name="Lisa Pyron" userId="b2f4bcae-12d3-4383-b691-90afde70c33d" providerId="ADAL" clId="{F33C61EA-294A-48AE-8806-5E1C82395371}" dt="2026-05-20T14:30:38.457" v="49" actId="688"/>
        <pc:sldMkLst>
          <pc:docMk/>
          <pc:sldMk cId="3195494471" sldId="264"/>
        </pc:sldMkLst>
        <pc:spChg chg="mod">
          <ac:chgData name="Lisa Pyron" userId="b2f4bcae-12d3-4383-b691-90afde70c33d" providerId="ADAL" clId="{F33C61EA-294A-48AE-8806-5E1C82395371}" dt="2026-05-20T14:30:09.759" v="40" actId="1076"/>
          <ac:spMkLst>
            <pc:docMk/>
            <pc:sldMk cId="3195494471" sldId="264"/>
            <ac:spMk id="9" creationId="{0F1E1FF6-2FB7-A9D6-6876-5AF1C925F133}"/>
          </ac:spMkLst>
        </pc:spChg>
        <pc:spChg chg="mod">
          <ac:chgData name="Lisa Pyron" userId="b2f4bcae-12d3-4383-b691-90afde70c33d" providerId="ADAL" clId="{F33C61EA-294A-48AE-8806-5E1C82395371}" dt="2026-05-20T14:29:58.153" v="36" actId="1076"/>
          <ac:spMkLst>
            <pc:docMk/>
            <pc:sldMk cId="3195494471" sldId="264"/>
            <ac:spMk id="10" creationId="{999B7D47-F47C-44A8-A6FB-F879BEB55FAA}"/>
          </ac:spMkLst>
        </pc:spChg>
        <pc:picChg chg="add mod">
          <ac:chgData name="Lisa Pyron" userId="b2f4bcae-12d3-4383-b691-90afde70c33d" providerId="ADAL" clId="{F33C61EA-294A-48AE-8806-5E1C82395371}" dt="2026-05-20T14:30:38.457" v="49" actId="688"/>
          <ac:picMkLst>
            <pc:docMk/>
            <pc:sldMk cId="3195494471" sldId="264"/>
            <ac:picMk id="3" creationId="{1AC327CA-E660-249D-A162-C480E324F854}"/>
          </ac:picMkLst>
        </pc:picChg>
        <pc:picChg chg="add mod">
          <ac:chgData name="Lisa Pyron" userId="b2f4bcae-12d3-4383-b691-90afde70c33d" providerId="ADAL" clId="{F33C61EA-294A-48AE-8806-5E1C82395371}" dt="2026-05-20T14:30:21.951" v="44" actId="1076"/>
          <ac:picMkLst>
            <pc:docMk/>
            <pc:sldMk cId="3195494471" sldId="264"/>
            <ac:picMk id="5" creationId="{E330542C-F32A-0CFF-59DB-E5624156E33E}"/>
          </ac:picMkLst>
        </pc:picChg>
        <pc:picChg chg="add mod">
          <ac:chgData name="Lisa Pyron" userId="b2f4bcae-12d3-4383-b691-90afde70c33d" providerId="ADAL" clId="{F33C61EA-294A-48AE-8806-5E1C82395371}" dt="2026-05-20T14:30:29.029" v="46" actId="1076"/>
          <ac:picMkLst>
            <pc:docMk/>
            <pc:sldMk cId="3195494471" sldId="264"/>
            <ac:picMk id="7" creationId="{52485CE8-E5D1-0F0B-40C8-120A3D70DA8D}"/>
          </ac:picMkLst>
        </pc:picChg>
        <pc:picChg chg="del">
          <ac:chgData name="Lisa Pyron" userId="b2f4bcae-12d3-4383-b691-90afde70c33d" providerId="ADAL" clId="{F33C61EA-294A-48AE-8806-5E1C82395371}" dt="2026-05-20T14:27:42.746" v="0" actId="478"/>
          <ac:picMkLst>
            <pc:docMk/>
            <pc:sldMk cId="3195494471" sldId="264"/>
            <ac:picMk id="8" creationId="{0C5114ED-F33D-B1C2-4C39-2CE7E45536E0}"/>
          </ac:picMkLst>
        </pc:picChg>
        <pc:picChg chg="del">
          <ac:chgData name="Lisa Pyron" userId="b2f4bcae-12d3-4383-b691-90afde70c33d" providerId="ADAL" clId="{F33C61EA-294A-48AE-8806-5E1C82395371}" dt="2026-05-20T14:27:43.922" v="1" actId="478"/>
          <ac:picMkLst>
            <pc:docMk/>
            <pc:sldMk cId="3195494471" sldId="264"/>
            <ac:picMk id="12" creationId="{7302E3B7-4316-D326-B792-7CF52DB5652C}"/>
          </ac:picMkLst>
        </pc:picChg>
        <pc:picChg chg="del">
          <ac:chgData name="Lisa Pyron" userId="b2f4bcae-12d3-4383-b691-90afde70c33d" providerId="ADAL" clId="{F33C61EA-294A-48AE-8806-5E1C82395371}" dt="2026-05-20T14:27:44.628" v="2" actId="478"/>
          <ac:picMkLst>
            <pc:docMk/>
            <pc:sldMk cId="3195494471" sldId="264"/>
            <ac:picMk id="14" creationId="{C6EC2860-0C91-AC62-EB7B-AE42054A53B2}"/>
          </ac:picMkLst>
        </pc:picChg>
      </pc:sldChg>
      <pc:sldChg chg="addSp delSp modSp mod">
        <pc:chgData name="Lisa Pyron" userId="b2f4bcae-12d3-4383-b691-90afde70c33d" providerId="ADAL" clId="{F33C61EA-294A-48AE-8806-5E1C82395371}" dt="2026-05-20T20:25:32.241" v="1059" actId="1076"/>
        <pc:sldMkLst>
          <pc:docMk/>
          <pc:sldMk cId="3591781324" sldId="271"/>
        </pc:sldMkLst>
        <pc:spChg chg="del mod ord">
          <ac:chgData name="Lisa Pyron" userId="b2f4bcae-12d3-4383-b691-90afde70c33d" providerId="ADAL" clId="{F33C61EA-294A-48AE-8806-5E1C82395371}" dt="2026-05-20T14:52:58.234" v="204" actId="478"/>
          <ac:spMkLst>
            <pc:docMk/>
            <pc:sldMk cId="3591781324" sldId="271"/>
            <ac:spMk id="5" creationId="{8780BF0A-81C5-021A-98E4-E5F0AC2C3D08}"/>
          </ac:spMkLst>
        </pc:spChg>
        <pc:spChg chg="add del mod">
          <ac:chgData name="Lisa Pyron" userId="b2f4bcae-12d3-4383-b691-90afde70c33d" providerId="ADAL" clId="{F33C61EA-294A-48AE-8806-5E1C82395371}" dt="2026-05-20T14:54:28.980" v="215" actId="478"/>
          <ac:spMkLst>
            <pc:docMk/>
            <pc:sldMk cId="3591781324" sldId="271"/>
            <ac:spMk id="7" creationId="{414142D1-C1CE-92B7-8EF3-EAF3C8239270}"/>
          </ac:spMkLst>
        </pc:spChg>
        <pc:spChg chg="add mod">
          <ac:chgData name="Lisa Pyron" userId="b2f4bcae-12d3-4383-b691-90afde70c33d" providerId="ADAL" clId="{F33C61EA-294A-48AE-8806-5E1C82395371}" dt="2026-05-20T20:25:19.134" v="1056" actId="113"/>
          <ac:spMkLst>
            <pc:docMk/>
            <pc:sldMk cId="3591781324" sldId="271"/>
            <ac:spMk id="8" creationId="{16795F11-9FF8-9B8D-7B54-D03326E495B4}"/>
          </ac:spMkLst>
        </pc:spChg>
        <pc:spChg chg="add del">
          <ac:chgData name="Lisa Pyron" userId="b2f4bcae-12d3-4383-b691-90afde70c33d" providerId="ADAL" clId="{F33C61EA-294A-48AE-8806-5E1C82395371}" dt="2026-05-20T14:54:18.803" v="212" actId="478"/>
          <ac:spMkLst>
            <pc:docMk/>
            <pc:sldMk cId="3591781324" sldId="271"/>
            <ac:spMk id="8" creationId="{35FD81D7-1039-4DDD-E55C-F2F005BAFA4F}"/>
          </ac:spMkLst>
        </pc:spChg>
        <pc:spChg chg="add del mod">
          <ac:chgData name="Lisa Pyron" userId="b2f4bcae-12d3-4383-b691-90afde70c33d" providerId="ADAL" clId="{F33C61EA-294A-48AE-8806-5E1C82395371}" dt="2026-05-20T20:22:04.814" v="997" actId="478"/>
          <ac:spMkLst>
            <pc:docMk/>
            <pc:sldMk cId="3591781324" sldId="271"/>
            <ac:spMk id="9" creationId="{90AE8FB2-CE29-51F1-FB59-1FF5E90252E0}"/>
          </ac:spMkLst>
        </pc:spChg>
        <pc:spChg chg="add mod">
          <ac:chgData name="Lisa Pyron" userId="b2f4bcae-12d3-4383-b691-90afde70c33d" providerId="ADAL" clId="{F33C61EA-294A-48AE-8806-5E1C82395371}" dt="2026-05-20T20:25:32.241" v="1059" actId="1076"/>
          <ac:spMkLst>
            <pc:docMk/>
            <pc:sldMk cId="3591781324" sldId="271"/>
            <ac:spMk id="10" creationId="{3B3924FB-4B91-EE0D-8D91-5192CB16B9B3}"/>
          </ac:spMkLst>
        </pc:spChg>
        <pc:picChg chg="del mod">
          <ac:chgData name="Lisa Pyron" userId="b2f4bcae-12d3-4383-b691-90afde70c33d" providerId="ADAL" clId="{F33C61EA-294A-48AE-8806-5E1C82395371}" dt="2026-05-20T20:21:59.311" v="995" actId="478"/>
          <ac:picMkLst>
            <pc:docMk/>
            <pc:sldMk cId="3591781324" sldId="271"/>
            <ac:picMk id="3" creationId="{AA51B01E-353A-E2DB-4E41-605BCC2793F7}"/>
          </ac:picMkLst>
        </pc:picChg>
        <pc:picChg chg="add mod">
          <ac:chgData name="Lisa Pyron" userId="b2f4bcae-12d3-4383-b691-90afde70c33d" providerId="ADAL" clId="{F33C61EA-294A-48AE-8806-5E1C82395371}" dt="2026-05-20T20:23:59.276" v="1008" actId="1076"/>
          <ac:picMkLst>
            <pc:docMk/>
            <pc:sldMk cId="3591781324" sldId="271"/>
            <ac:picMk id="4" creationId="{139BD281-2135-9CB4-6BF6-1C9EEB4CE3B3}"/>
          </ac:picMkLst>
        </pc:picChg>
        <pc:picChg chg="del">
          <ac:chgData name="Lisa Pyron" userId="b2f4bcae-12d3-4383-b691-90afde70c33d" providerId="ADAL" clId="{F33C61EA-294A-48AE-8806-5E1C82395371}" dt="2026-05-20T14:51:47.994" v="190" actId="478"/>
          <ac:picMkLst>
            <pc:docMk/>
            <pc:sldMk cId="3591781324" sldId="271"/>
            <ac:picMk id="4" creationId="{30007972-2AA6-5C71-27A9-1E67939D59D1}"/>
          </ac:picMkLst>
        </pc:picChg>
        <pc:picChg chg="add del mod">
          <ac:chgData name="Lisa Pyron" userId="b2f4bcae-12d3-4383-b691-90afde70c33d" providerId="ADAL" clId="{F33C61EA-294A-48AE-8806-5E1C82395371}" dt="2026-05-20T20:22:03.765" v="996" actId="478"/>
          <ac:picMkLst>
            <pc:docMk/>
            <pc:sldMk cId="3591781324" sldId="271"/>
            <ac:picMk id="6" creationId="{24FA2ECC-BCA7-36A8-3A90-DE12B2BB5C3B}"/>
          </ac:picMkLst>
        </pc:picChg>
        <pc:picChg chg="add mod">
          <ac:chgData name="Lisa Pyron" userId="b2f4bcae-12d3-4383-b691-90afde70c33d" providerId="ADAL" clId="{F33C61EA-294A-48AE-8806-5E1C82395371}" dt="2026-05-20T20:24:01.042" v="1009" actId="1076"/>
          <ac:picMkLst>
            <pc:docMk/>
            <pc:sldMk cId="3591781324" sldId="271"/>
            <ac:picMk id="7" creationId="{7DE3084E-B6DC-1836-DD6D-A06E3463DC7A}"/>
          </ac:picMkLst>
        </pc:picChg>
      </pc:sldChg>
      <pc:sldChg chg="modSp mod">
        <pc:chgData name="Lisa Pyron" userId="b2f4bcae-12d3-4383-b691-90afde70c33d" providerId="ADAL" clId="{F33C61EA-294A-48AE-8806-5E1C82395371}" dt="2026-05-20T15:08:04.026" v="929" actId="20577"/>
        <pc:sldMkLst>
          <pc:docMk/>
          <pc:sldMk cId="121907230" sldId="287"/>
        </pc:sldMkLst>
        <pc:spChg chg="mod">
          <ac:chgData name="Lisa Pyron" userId="b2f4bcae-12d3-4383-b691-90afde70c33d" providerId="ADAL" clId="{F33C61EA-294A-48AE-8806-5E1C82395371}" dt="2026-05-20T15:08:04.026" v="929" actId="20577"/>
          <ac:spMkLst>
            <pc:docMk/>
            <pc:sldMk cId="121907230" sldId="287"/>
            <ac:spMk id="2" creationId="{E8761AD7-38EE-E81B-3904-22AEE59483FC}"/>
          </ac:spMkLst>
        </pc:spChg>
      </pc:sldChg>
      <pc:sldChg chg="addSp delSp modSp mod">
        <pc:chgData name="Lisa Pyron" userId="b2f4bcae-12d3-4383-b691-90afde70c33d" providerId="ADAL" clId="{F33C61EA-294A-48AE-8806-5E1C82395371}" dt="2026-05-20T17:23:13.398" v="994" actId="1076"/>
        <pc:sldMkLst>
          <pc:docMk/>
          <pc:sldMk cId="3458375764" sldId="770"/>
        </pc:sldMkLst>
        <pc:picChg chg="del">
          <ac:chgData name="Lisa Pyron" userId="b2f4bcae-12d3-4383-b691-90afde70c33d" providerId="ADAL" clId="{F33C61EA-294A-48AE-8806-5E1C82395371}" dt="2026-05-20T15:00:23.730" v="742" actId="478"/>
          <ac:picMkLst>
            <pc:docMk/>
            <pc:sldMk cId="3458375764" sldId="770"/>
            <ac:picMk id="3" creationId="{9A236717-B846-C6DD-C5B5-AFF5E972B0F2}"/>
          </ac:picMkLst>
        </pc:picChg>
        <pc:picChg chg="mod">
          <ac:chgData name="Lisa Pyron" userId="b2f4bcae-12d3-4383-b691-90afde70c33d" providerId="ADAL" clId="{F33C61EA-294A-48AE-8806-5E1C82395371}" dt="2026-05-20T15:00:48.593" v="748" actId="1076"/>
          <ac:picMkLst>
            <pc:docMk/>
            <pc:sldMk cId="3458375764" sldId="770"/>
            <ac:picMk id="4" creationId="{59033AEB-D81E-C099-3C8C-061E0CE8FCB0}"/>
          </ac:picMkLst>
        </pc:picChg>
        <pc:picChg chg="add mod">
          <ac:chgData name="Lisa Pyron" userId="b2f4bcae-12d3-4383-b691-90afde70c33d" providerId="ADAL" clId="{F33C61EA-294A-48AE-8806-5E1C82395371}" dt="2026-05-20T17:23:13.398" v="994" actId="1076"/>
          <ac:picMkLst>
            <pc:docMk/>
            <pc:sldMk cId="3458375764" sldId="770"/>
            <ac:picMk id="5" creationId="{29A9992C-2B25-9A86-9A0D-ED5BE18D5DDE}"/>
          </ac:picMkLst>
        </pc:picChg>
      </pc:sldChg>
      <pc:sldChg chg="modSp mod">
        <pc:chgData name="Lisa Pyron" userId="b2f4bcae-12d3-4383-b691-90afde70c33d" providerId="ADAL" clId="{F33C61EA-294A-48AE-8806-5E1C82395371}" dt="2026-05-20T14:59:50.430" v="741" actId="1076"/>
        <pc:sldMkLst>
          <pc:docMk/>
          <pc:sldMk cId="882045364" sldId="771"/>
        </pc:sldMkLst>
        <pc:spChg chg="mod">
          <ac:chgData name="Lisa Pyron" userId="b2f4bcae-12d3-4383-b691-90afde70c33d" providerId="ADAL" clId="{F33C61EA-294A-48AE-8806-5E1C82395371}" dt="2026-05-20T14:59:50.430" v="741" actId="1076"/>
          <ac:spMkLst>
            <pc:docMk/>
            <pc:sldMk cId="882045364" sldId="771"/>
            <ac:spMk id="6" creationId="{89679E53-AA93-74FC-4123-D00354D7E247}"/>
          </ac:spMkLst>
        </pc:spChg>
      </pc:sldChg>
      <pc:sldChg chg="modSp mod">
        <pc:chgData name="Lisa Pyron" userId="b2f4bcae-12d3-4383-b691-90afde70c33d" providerId="ADAL" clId="{F33C61EA-294A-48AE-8806-5E1C82395371}" dt="2026-05-20T14:50:49.611" v="189" actId="1076"/>
        <pc:sldMkLst>
          <pc:docMk/>
          <pc:sldMk cId="1588096633" sldId="772"/>
        </pc:sldMkLst>
        <pc:picChg chg="mod">
          <ac:chgData name="Lisa Pyron" userId="b2f4bcae-12d3-4383-b691-90afde70c33d" providerId="ADAL" clId="{F33C61EA-294A-48AE-8806-5E1C82395371}" dt="2026-05-20T14:50:44.894" v="188" actId="14100"/>
          <ac:picMkLst>
            <pc:docMk/>
            <pc:sldMk cId="1588096633" sldId="772"/>
            <ac:picMk id="2" creationId="{42709334-C2A1-5AF7-1A98-12B5E9AD2CDC}"/>
          </ac:picMkLst>
        </pc:picChg>
        <pc:picChg chg="mod">
          <ac:chgData name="Lisa Pyron" userId="b2f4bcae-12d3-4383-b691-90afde70c33d" providerId="ADAL" clId="{F33C61EA-294A-48AE-8806-5E1C82395371}" dt="2026-05-20T14:50:49.611" v="189" actId="1076"/>
          <ac:picMkLst>
            <pc:docMk/>
            <pc:sldMk cId="1588096633" sldId="772"/>
            <ac:picMk id="4" creationId="{52380B09-8707-639F-DB94-F187E42165D5}"/>
          </ac:picMkLst>
        </pc:picChg>
      </pc:sldChg>
      <pc:sldChg chg="addSp delSp modSp mod">
        <pc:chgData name="Lisa Pyron" userId="b2f4bcae-12d3-4383-b691-90afde70c33d" providerId="ADAL" clId="{F33C61EA-294A-48AE-8806-5E1C82395371}" dt="2026-05-20T14:46:39.609" v="122" actId="1076"/>
        <pc:sldMkLst>
          <pc:docMk/>
          <pc:sldMk cId="4000440606" sldId="773"/>
        </pc:sldMkLst>
        <pc:picChg chg="mod">
          <ac:chgData name="Lisa Pyron" userId="b2f4bcae-12d3-4383-b691-90afde70c33d" providerId="ADAL" clId="{F33C61EA-294A-48AE-8806-5E1C82395371}" dt="2026-05-20T14:46:39.609" v="122" actId="1076"/>
          <ac:picMkLst>
            <pc:docMk/>
            <pc:sldMk cId="4000440606" sldId="773"/>
            <ac:picMk id="2" creationId="{F9F27E2F-4BD1-BE2C-76D2-ADD485D390BB}"/>
          </ac:picMkLst>
        </pc:picChg>
        <pc:picChg chg="del">
          <ac:chgData name="Lisa Pyron" userId="b2f4bcae-12d3-4383-b691-90afde70c33d" providerId="ADAL" clId="{F33C61EA-294A-48AE-8806-5E1C82395371}" dt="2026-05-20T14:44:18.995" v="91" actId="478"/>
          <ac:picMkLst>
            <pc:docMk/>
            <pc:sldMk cId="4000440606" sldId="773"/>
            <ac:picMk id="4" creationId="{CFDB3990-697F-9F46-7728-926441E6B46F}"/>
          </ac:picMkLst>
        </pc:picChg>
        <pc:picChg chg="add mod">
          <ac:chgData name="Lisa Pyron" userId="b2f4bcae-12d3-4383-b691-90afde70c33d" providerId="ADAL" clId="{F33C61EA-294A-48AE-8806-5E1C82395371}" dt="2026-05-20T14:46:34.734" v="121" actId="1076"/>
          <ac:picMkLst>
            <pc:docMk/>
            <pc:sldMk cId="4000440606" sldId="773"/>
            <ac:picMk id="5" creationId="{A7FACDDA-BDF3-4CCA-C470-AF88947DC25E}"/>
          </ac:picMkLst>
        </pc:picChg>
      </pc:sldChg>
      <pc:sldChg chg="addSp delSp modSp mod">
        <pc:chgData name="Lisa Pyron" userId="b2f4bcae-12d3-4383-b691-90afde70c33d" providerId="ADAL" clId="{F33C61EA-294A-48AE-8806-5E1C82395371}" dt="2026-05-20T14:47:01.376" v="126" actId="14100"/>
        <pc:sldMkLst>
          <pc:docMk/>
          <pc:sldMk cId="21333739" sldId="774"/>
        </pc:sldMkLst>
        <pc:picChg chg="mod">
          <ac:chgData name="Lisa Pyron" userId="b2f4bcae-12d3-4383-b691-90afde70c33d" providerId="ADAL" clId="{F33C61EA-294A-48AE-8806-5E1C82395371}" dt="2026-05-20T14:46:51.859" v="124" actId="1076"/>
          <ac:picMkLst>
            <pc:docMk/>
            <pc:sldMk cId="21333739" sldId="774"/>
            <ac:picMk id="3" creationId="{0D7D3485-7FD6-1605-9969-A71FF2DC8ABF}"/>
          </ac:picMkLst>
        </pc:picChg>
        <pc:picChg chg="del">
          <ac:chgData name="Lisa Pyron" userId="b2f4bcae-12d3-4383-b691-90afde70c33d" providerId="ADAL" clId="{F33C61EA-294A-48AE-8806-5E1C82395371}" dt="2026-05-20T14:44:49.242" v="96" actId="478"/>
          <ac:picMkLst>
            <pc:docMk/>
            <pc:sldMk cId="21333739" sldId="774"/>
            <ac:picMk id="4" creationId="{CB9F39B5-F357-BFA6-517C-BA6CF288FCE5}"/>
          </ac:picMkLst>
        </pc:picChg>
        <pc:picChg chg="add mod">
          <ac:chgData name="Lisa Pyron" userId="b2f4bcae-12d3-4383-b691-90afde70c33d" providerId="ADAL" clId="{F33C61EA-294A-48AE-8806-5E1C82395371}" dt="2026-05-20T14:47:01.376" v="126" actId="14100"/>
          <ac:picMkLst>
            <pc:docMk/>
            <pc:sldMk cId="21333739" sldId="774"/>
            <ac:picMk id="5" creationId="{B44158FE-038A-3EA5-D890-832B434D0374}"/>
          </ac:picMkLst>
        </pc:picChg>
      </pc:sldChg>
      <pc:sldChg chg="addSp delSp modSp mod">
        <pc:chgData name="Lisa Pyron" userId="b2f4bcae-12d3-4383-b691-90afde70c33d" providerId="ADAL" clId="{F33C61EA-294A-48AE-8806-5E1C82395371}" dt="2026-05-20T17:22:46.772" v="989" actId="1076"/>
        <pc:sldMkLst>
          <pc:docMk/>
          <pc:sldMk cId="1865285055" sldId="775"/>
        </pc:sldMkLst>
        <pc:picChg chg="mod">
          <ac:chgData name="Lisa Pyron" userId="b2f4bcae-12d3-4383-b691-90afde70c33d" providerId="ADAL" clId="{F33C61EA-294A-48AE-8806-5E1C82395371}" dt="2026-05-20T17:22:45.721" v="988" actId="1076"/>
          <ac:picMkLst>
            <pc:docMk/>
            <pc:sldMk cId="1865285055" sldId="775"/>
            <ac:picMk id="2" creationId="{8106042F-0EA1-7E07-23B8-78EA64F6DF63}"/>
          </ac:picMkLst>
        </pc:picChg>
        <pc:picChg chg="add mod">
          <ac:chgData name="Lisa Pyron" userId="b2f4bcae-12d3-4383-b691-90afde70c33d" providerId="ADAL" clId="{F33C61EA-294A-48AE-8806-5E1C82395371}" dt="2026-05-20T17:20:21.961" v="950" actId="1076"/>
          <ac:picMkLst>
            <pc:docMk/>
            <pc:sldMk cId="1865285055" sldId="775"/>
            <ac:picMk id="4" creationId="{88558FDA-5579-8163-A099-BE74C509697B}"/>
          </ac:picMkLst>
        </pc:picChg>
        <pc:picChg chg="add mod">
          <ac:chgData name="Lisa Pyron" userId="b2f4bcae-12d3-4383-b691-90afde70c33d" providerId="ADAL" clId="{F33C61EA-294A-48AE-8806-5E1C82395371}" dt="2026-05-20T17:22:46.772" v="989" actId="1076"/>
          <ac:picMkLst>
            <pc:docMk/>
            <pc:sldMk cId="1865285055" sldId="775"/>
            <ac:picMk id="6" creationId="{49249DEE-8898-9E2D-A8A0-9455FCBD7C63}"/>
          </ac:picMkLst>
        </pc:picChg>
        <pc:picChg chg="del">
          <ac:chgData name="Lisa Pyron" userId="b2f4bcae-12d3-4383-b691-90afde70c33d" providerId="ADAL" clId="{F33C61EA-294A-48AE-8806-5E1C82395371}" dt="2026-05-20T14:47:17.804" v="129" actId="478"/>
          <ac:picMkLst>
            <pc:docMk/>
            <pc:sldMk cId="1865285055" sldId="775"/>
            <ac:picMk id="7" creationId="{1ECDBB80-4B32-538C-496B-888A374010E6}"/>
          </ac:picMkLst>
        </pc:picChg>
      </pc:sldChg>
      <pc:sldChg chg="addSp delSp modSp mod">
        <pc:chgData name="Lisa Pyron" userId="b2f4bcae-12d3-4383-b691-90afde70c33d" providerId="ADAL" clId="{F33C61EA-294A-48AE-8806-5E1C82395371}" dt="2026-05-20T17:22:54.326" v="991" actId="1076"/>
        <pc:sldMkLst>
          <pc:docMk/>
          <pc:sldMk cId="2097922200" sldId="776"/>
        </pc:sldMkLst>
        <pc:picChg chg="mod">
          <ac:chgData name="Lisa Pyron" userId="b2f4bcae-12d3-4383-b691-90afde70c33d" providerId="ADAL" clId="{F33C61EA-294A-48AE-8806-5E1C82395371}" dt="2026-05-20T17:22:54.326" v="991" actId="1076"/>
          <ac:picMkLst>
            <pc:docMk/>
            <pc:sldMk cId="2097922200" sldId="776"/>
            <ac:picMk id="3" creationId="{AD6A8E0D-2996-1C08-5CA8-C4078D13F808}"/>
          </ac:picMkLst>
        </pc:picChg>
        <pc:picChg chg="del">
          <ac:chgData name="Lisa Pyron" userId="b2f4bcae-12d3-4383-b691-90afde70c33d" providerId="ADAL" clId="{F33C61EA-294A-48AE-8806-5E1C82395371}" dt="2026-05-20T14:48:50.890" v="154" actId="478"/>
          <ac:picMkLst>
            <pc:docMk/>
            <pc:sldMk cId="2097922200" sldId="776"/>
            <ac:picMk id="4" creationId="{C9760E46-461C-3B11-2492-5C0FECD92997}"/>
          </ac:picMkLst>
        </pc:picChg>
        <pc:picChg chg="add mod ord">
          <ac:chgData name="Lisa Pyron" userId="b2f4bcae-12d3-4383-b691-90afde70c33d" providerId="ADAL" clId="{F33C61EA-294A-48AE-8806-5E1C82395371}" dt="2026-05-20T17:22:28.926" v="983" actId="1076"/>
          <ac:picMkLst>
            <pc:docMk/>
            <pc:sldMk cId="2097922200" sldId="776"/>
            <ac:picMk id="5" creationId="{2048E03F-BCA6-F0E4-ED09-F8488FD517E3}"/>
          </ac:picMkLst>
        </pc:picChg>
        <pc:picChg chg="add mod">
          <ac:chgData name="Lisa Pyron" userId="b2f4bcae-12d3-4383-b691-90afde70c33d" providerId="ADAL" clId="{F33C61EA-294A-48AE-8806-5E1C82395371}" dt="2026-05-20T17:22:34.145" v="985" actId="1076"/>
          <ac:picMkLst>
            <pc:docMk/>
            <pc:sldMk cId="2097922200" sldId="776"/>
            <ac:picMk id="7" creationId="{FAA6705F-81E5-2A8E-9DEF-8362E7C6D32C}"/>
          </ac:picMkLst>
        </pc:picChg>
      </pc:sldChg>
      <pc:sldChg chg="addSp delSp modSp mod">
        <pc:chgData name="Lisa Pyron" userId="b2f4bcae-12d3-4383-b691-90afde70c33d" providerId="ADAL" clId="{F33C61EA-294A-48AE-8806-5E1C82395371}" dt="2026-05-20T14:44:04.896" v="90" actId="1076"/>
        <pc:sldMkLst>
          <pc:docMk/>
          <pc:sldMk cId="1929762888" sldId="777"/>
        </pc:sldMkLst>
        <pc:spChg chg="mod ord">
          <ac:chgData name="Lisa Pyron" userId="b2f4bcae-12d3-4383-b691-90afde70c33d" providerId="ADAL" clId="{F33C61EA-294A-48AE-8806-5E1C82395371}" dt="2026-05-20T14:44:04.896" v="90" actId="1076"/>
          <ac:spMkLst>
            <pc:docMk/>
            <pc:sldMk cId="1929762888" sldId="777"/>
            <ac:spMk id="9" creationId="{D07114B3-586C-FC35-97C1-568338F826BA}"/>
          </ac:spMkLst>
        </pc:spChg>
        <pc:spChg chg="mod">
          <ac:chgData name="Lisa Pyron" userId="b2f4bcae-12d3-4383-b691-90afde70c33d" providerId="ADAL" clId="{F33C61EA-294A-48AE-8806-5E1C82395371}" dt="2026-05-20T14:44:01.226" v="89" actId="1076"/>
          <ac:spMkLst>
            <pc:docMk/>
            <pc:sldMk cId="1929762888" sldId="777"/>
            <ac:spMk id="10" creationId="{0D0DB021-8C89-3F27-4699-C25248D27B2A}"/>
          </ac:spMkLst>
        </pc:spChg>
        <pc:spChg chg="del">
          <ac:chgData name="Lisa Pyron" userId="b2f4bcae-12d3-4383-b691-90afde70c33d" providerId="ADAL" clId="{F33C61EA-294A-48AE-8806-5E1C82395371}" dt="2026-05-20T14:41:14.170" v="58" actId="478"/>
          <ac:spMkLst>
            <pc:docMk/>
            <pc:sldMk cId="1929762888" sldId="777"/>
            <ac:spMk id="17" creationId="{EDEE5A55-AD70-5507-27C8-DFB535725095}"/>
          </ac:spMkLst>
        </pc:spChg>
        <pc:picChg chg="add mod">
          <ac:chgData name="Lisa Pyron" userId="b2f4bcae-12d3-4383-b691-90afde70c33d" providerId="ADAL" clId="{F33C61EA-294A-48AE-8806-5E1C82395371}" dt="2026-05-20T14:43:57.112" v="88" actId="1076"/>
          <ac:picMkLst>
            <pc:docMk/>
            <pc:sldMk cId="1929762888" sldId="777"/>
            <ac:picMk id="3" creationId="{86877670-604B-2DE8-F0A7-29DA2A67D805}"/>
          </ac:picMkLst>
        </pc:picChg>
        <pc:picChg chg="add mod">
          <ac:chgData name="Lisa Pyron" userId="b2f4bcae-12d3-4383-b691-90afde70c33d" providerId="ADAL" clId="{F33C61EA-294A-48AE-8806-5E1C82395371}" dt="2026-05-20T14:43:56.011" v="87" actId="1076"/>
          <ac:picMkLst>
            <pc:docMk/>
            <pc:sldMk cId="1929762888" sldId="777"/>
            <ac:picMk id="5" creationId="{146D05B0-E26F-C3D5-3828-3FE069A8EFD2}"/>
          </ac:picMkLst>
        </pc:picChg>
        <pc:picChg chg="del mod">
          <ac:chgData name="Lisa Pyron" userId="b2f4bcae-12d3-4383-b691-90afde70c33d" providerId="ADAL" clId="{F33C61EA-294A-48AE-8806-5E1C82395371}" dt="2026-05-20T14:41:12.217" v="56" actId="478"/>
          <ac:picMkLst>
            <pc:docMk/>
            <pc:sldMk cId="1929762888" sldId="777"/>
            <ac:picMk id="8" creationId="{1ECBA34D-ECB9-33BB-B7E4-BE887312C76B}"/>
          </ac:picMkLst>
        </pc:picChg>
        <pc:picChg chg="del">
          <ac:chgData name="Lisa Pyron" userId="b2f4bcae-12d3-4383-b691-90afde70c33d" providerId="ADAL" clId="{F33C61EA-294A-48AE-8806-5E1C82395371}" dt="2026-05-20T14:41:12.917" v="57" actId="478"/>
          <ac:picMkLst>
            <pc:docMk/>
            <pc:sldMk cId="1929762888" sldId="777"/>
            <ac:picMk id="14" creationId="{7C080291-D0AF-28E5-59FD-B92CA42E2643}"/>
          </ac:picMkLst>
        </pc:picChg>
        <pc:picChg chg="del">
          <ac:chgData name="Lisa Pyron" userId="b2f4bcae-12d3-4383-b691-90afde70c33d" providerId="ADAL" clId="{F33C61EA-294A-48AE-8806-5E1C82395371}" dt="2026-05-20T14:41:11.588" v="55" actId="478"/>
          <ac:picMkLst>
            <pc:docMk/>
            <pc:sldMk cId="1929762888" sldId="777"/>
            <ac:picMk id="16" creationId="{1E1A4735-1A57-3131-8C00-B6AD34059B66}"/>
          </ac:picMkLst>
        </pc:picChg>
      </pc:sldChg>
      <pc:sldChg chg="modSp mod">
        <pc:chgData name="Lisa Pyron" userId="b2f4bcae-12d3-4383-b691-90afde70c33d" providerId="ADAL" clId="{F33C61EA-294A-48AE-8806-5E1C82395371}" dt="2026-05-21T00:55:41.009" v="1253" actId="20577"/>
        <pc:sldMkLst>
          <pc:docMk/>
          <pc:sldMk cId="652750490" sldId="778"/>
        </pc:sldMkLst>
        <pc:spChg chg="mod">
          <ac:chgData name="Lisa Pyron" userId="b2f4bcae-12d3-4383-b691-90afde70c33d" providerId="ADAL" clId="{F33C61EA-294A-48AE-8806-5E1C82395371}" dt="2026-05-21T00:55:41.009" v="1253" actId="20577"/>
          <ac:spMkLst>
            <pc:docMk/>
            <pc:sldMk cId="652750490" sldId="778"/>
            <ac:spMk id="6" creationId="{AC54FAE0-4FBF-9630-F233-19177AB82CD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82B5D-2414-45D6-B656-B9D8BA97613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48AC2-FD3A-49A3-AF02-1B8FEE323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8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48AC2-FD3A-49A3-AF02-1B8FEE323C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17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2678C-D6EA-B5BD-7913-5DD867FD8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4AB341-DECF-02E7-1EC6-3E28611A3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B53E60-0D9E-885B-5BE4-A2329D3CD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9841C-7F01-CF99-F1A8-417B8322B3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48AC2-FD3A-49A3-AF02-1B8FEE323C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56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48AC2-FD3A-49A3-AF02-1B8FEE323C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63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AED20-842C-BB33-1D63-08DBFA654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0EC62A-443A-593C-668A-C024E48C26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D98591-A4DF-47DD-745B-826849742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53F92-1785-9A9C-867F-8896D7441B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96969-C5B6-435C-8010-CFFC85F95C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62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508DD-BAA0-6EEF-0D99-B7905DF4A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E13816-E1A7-32F8-715A-E77304E549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09B1FC-7218-7436-1D7D-583B025CA4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9436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Kiwanis International is: </a:t>
            </a:r>
          </a:p>
          <a:p>
            <a:pPr marL="105156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A program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 of Kiwanis International </a:t>
            </a:r>
            <a:r>
              <a:rPr lang="en-US" sz="1200" dirty="0">
                <a:latin typeface="Palatino"/>
              </a:rPr>
              <a:t>dedicated to serving the children of the world.</a:t>
            </a:r>
          </a:p>
          <a:p>
            <a:pPr marL="105156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660,000 members in 80 countries.</a:t>
            </a:r>
          </a:p>
          <a:p>
            <a:pPr marL="105156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Palatino"/>
              </a:rPr>
              <a:t>Raise US $100 million each year.</a:t>
            </a:r>
            <a:endParaRPr kumimoji="0" lang="en-US" sz="12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C04C9-1BBA-8A10-3379-ADA524AF23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48AC2-FD3A-49A3-AF02-1B8FEE323C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70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8FCDF-9DD3-16EA-87E9-4E15DB2C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FE5B73-486F-610E-AFFA-89925E71E2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190C25-23A0-4841-2DFB-FCD169810B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37DDE-7052-0987-BCF0-6590E5FACD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48AC2-FD3A-49A3-AF02-1B8FEE323C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63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you. If you have questions please email aktionclub@kiwanis.org.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48AC2-FD3A-49A3-AF02-1B8FEE323C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3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48AC2-FD3A-49A3-AF02-1B8FEE323C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23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48AC2-FD3A-49A3-AF02-1B8FEE323C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93593-8211-EF9C-9BDF-E65648CC9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39C441-B979-9B81-0B85-0D58A302E6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4CAE3-F2DB-2D10-CC46-7E3BE2000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382C2-6090-A2DE-AEAD-E69BDE8F74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48AC2-FD3A-49A3-AF02-1B8FEE323C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33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48AC2-FD3A-49A3-AF02-1B8FEE323C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65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6F109-71F6-A5A4-D0CF-1B5CB0FA4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473F5-C198-F481-53D0-8E93E749A5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1CF7C7-2D25-2159-4697-A6CB08840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B7E3E-27EB-C285-965A-AC4225F1D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48AC2-FD3A-49A3-AF02-1B8FEE323C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75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B5491-AA4C-50BF-8E64-4FB056A55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BD8C9B-4A6C-0E71-D415-D22185D0A7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E2E39D-679C-D385-D7F8-4CD96878F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C84AA-404C-E6C4-9995-E6F8C55673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48AC2-FD3A-49A3-AF02-1B8FEE323C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01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3789C-3EBA-3C34-CB1F-630ACCC37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BBB904-CB54-FE36-DE36-4B4485AADB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84D63F-4833-3D7A-999E-76E63F3790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E2FCF-3512-9653-4CD7-0F933E250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48AC2-FD3A-49A3-AF02-1B8FEE323C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81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7053C-A599-9C05-F8C8-EA7F90EEF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CBF069-4BAF-C8AC-04F1-1685A69133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271BD7-39BD-8226-AC69-25F0CEA32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9436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Kiwanis International is: </a:t>
            </a:r>
          </a:p>
          <a:p>
            <a:pPr marL="105156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A program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 of Kiwanis International </a:t>
            </a:r>
            <a:r>
              <a:rPr lang="en-US" sz="1200" dirty="0">
                <a:latin typeface="Palatino"/>
              </a:rPr>
              <a:t>dedicated to serving the children of the world.</a:t>
            </a:r>
          </a:p>
          <a:p>
            <a:pPr marL="105156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660,000 members in 80 countries.</a:t>
            </a:r>
          </a:p>
          <a:p>
            <a:pPr marL="105156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Palatino"/>
              </a:rPr>
              <a:t>Raise US $100 million each year.</a:t>
            </a:r>
            <a:endParaRPr kumimoji="0" lang="en-US" sz="12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50C37-99C3-83D6-F2E4-3DB13E3B68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48AC2-FD3A-49A3-AF02-1B8FEE323C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5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BE5CFCFF-E326-954C-B016-70159E0BACE5}"/>
              </a:ext>
            </a:extLst>
          </p:cNvPr>
          <p:cNvSpPr/>
          <p:nvPr userDrawn="1"/>
        </p:nvSpPr>
        <p:spPr>
          <a:xfrm>
            <a:off x="-269824" y="4480764"/>
            <a:ext cx="16249339" cy="175976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DA51F8-BACA-F246-B174-6304D70BE62A}"/>
              </a:ext>
            </a:extLst>
          </p:cNvPr>
          <p:cNvSpPr/>
          <p:nvPr userDrawn="1"/>
        </p:nvSpPr>
        <p:spPr>
          <a:xfrm>
            <a:off x="-269823" y="6086316"/>
            <a:ext cx="12846571" cy="771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14DA8-15EB-6744-8851-1B27C8D85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2359"/>
            <a:ext cx="9144000" cy="2387600"/>
          </a:xfrm>
        </p:spPr>
        <p:txBody>
          <a:bodyPr anchor="b">
            <a:noAutofit/>
          </a:bodyPr>
          <a:lstStyle>
            <a:lvl1pPr algn="ctr">
              <a:defRPr sz="6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12832-0C8D-DD48-AE6C-B369EC37C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72034"/>
            <a:ext cx="9144000" cy="8071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9BFD48-2B18-1D4B-87D9-E242BA4877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61" y="5469026"/>
            <a:ext cx="3163061" cy="7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7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38F0ADA-7C22-DB43-8625-43FBFE8F8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239" y="944829"/>
            <a:ext cx="10445524" cy="97071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1504C2-032D-0F41-B61B-F22BF3F22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3238" y="2050478"/>
            <a:ext cx="4992913" cy="403552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D18612-F21B-5F43-9A04-44B4E0D3DAD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25850" y="2050478"/>
            <a:ext cx="4992912" cy="403552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47142A-DADF-F944-819F-3E5D25E30F82}"/>
              </a:ext>
            </a:extLst>
          </p:cNvPr>
          <p:cNvSpPr/>
          <p:nvPr userDrawn="1"/>
        </p:nvSpPr>
        <p:spPr>
          <a:xfrm>
            <a:off x="0" y="0"/>
            <a:ext cx="12192000" cy="449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76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B962A72-8CBC-4349-A2E0-F8A802D4FDB4}"/>
              </a:ext>
            </a:extLst>
          </p:cNvPr>
          <p:cNvSpPr/>
          <p:nvPr userDrawn="1"/>
        </p:nvSpPr>
        <p:spPr>
          <a:xfrm>
            <a:off x="8113488" y="3485612"/>
            <a:ext cx="3234117" cy="2525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23E90C-151D-5449-86D6-F3D2BCF99710}"/>
              </a:ext>
            </a:extLst>
          </p:cNvPr>
          <p:cNvSpPr/>
          <p:nvPr userDrawn="1"/>
        </p:nvSpPr>
        <p:spPr>
          <a:xfrm>
            <a:off x="4485868" y="3485612"/>
            <a:ext cx="3234117" cy="2525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7BAF1D-8C39-AD40-A182-54D3778F21A4}"/>
              </a:ext>
            </a:extLst>
          </p:cNvPr>
          <p:cNvSpPr/>
          <p:nvPr userDrawn="1"/>
        </p:nvSpPr>
        <p:spPr>
          <a:xfrm>
            <a:off x="873238" y="3485612"/>
            <a:ext cx="3234117" cy="25254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4959E3CC-5412-244E-88EA-59CC538EC4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93260" y="1718307"/>
            <a:ext cx="3205480" cy="1743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222B8C1-AA69-4B49-A1A9-A7127BDFD14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3238" y="1718307"/>
            <a:ext cx="3205480" cy="1743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CCA7A55-9FB7-C54A-B864-79564FF235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10742" y="1718307"/>
            <a:ext cx="3205480" cy="1743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7134E4A-4C8F-7C4D-8EEC-80EA4A53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96" y="719976"/>
            <a:ext cx="10451925" cy="970712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7365913-43B5-584D-AF3D-3A606C340C53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122401" y="3782859"/>
            <a:ext cx="2718149" cy="193476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3BEE44F-08F8-3441-A2FF-38B3E59142FC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737959" y="3782859"/>
            <a:ext cx="2718149" cy="193476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71578E-755A-2145-A248-DB22EA32839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364028" y="3782859"/>
            <a:ext cx="2718149" cy="193476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2974170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C9D20C-F84C-BD4B-8017-5F1A23B2A0F7}"/>
              </a:ext>
            </a:extLst>
          </p:cNvPr>
          <p:cNvSpPr/>
          <p:nvPr userDrawn="1"/>
        </p:nvSpPr>
        <p:spPr>
          <a:xfrm>
            <a:off x="0" y="-258581"/>
            <a:ext cx="12192000" cy="3687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26C57C-3BAB-AD44-AA2C-697D4CF5DA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871" y="470843"/>
            <a:ext cx="2251178" cy="22435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734CE5A-1574-5645-AA66-ED174DC6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230" y="420726"/>
            <a:ext cx="7633569" cy="970712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268DFF-7250-9D4D-8EEA-C462544A5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0230" y="1526375"/>
            <a:ext cx="7633568" cy="127945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8AC73AA-F5E4-714A-A699-1F2FC9A4FC0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8200" y="4008329"/>
            <a:ext cx="10515596" cy="19540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4254430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47772D-8393-C346-B48D-1C184C3202C2}"/>
              </a:ext>
            </a:extLst>
          </p:cNvPr>
          <p:cNvSpPr/>
          <p:nvPr userDrawn="1"/>
        </p:nvSpPr>
        <p:spPr>
          <a:xfrm>
            <a:off x="9244208" y="5179521"/>
            <a:ext cx="3230107" cy="9713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E3C727-EE60-3849-B89B-E3FB2612F6E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F4B1EB9-F7E1-9E4B-B656-491EB1B7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14" y="719975"/>
            <a:ext cx="4647155" cy="1710074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729E522-4BE7-DD43-93A7-94BE9B467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6614" y="2655518"/>
            <a:ext cx="4647156" cy="3482507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E7F830-D9B6-EB4D-B8A4-2B18CA7020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724" y="5401719"/>
            <a:ext cx="2313670" cy="52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86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F8B08D-3224-9845-8425-D3560BD2AFC7}"/>
              </a:ext>
            </a:extLst>
          </p:cNvPr>
          <p:cNvGrpSpPr/>
          <p:nvPr userDrawn="1"/>
        </p:nvGrpSpPr>
        <p:grpSpPr>
          <a:xfrm>
            <a:off x="0" y="-1023081"/>
            <a:ext cx="6557014" cy="8904161"/>
            <a:chOff x="0" y="-1023081"/>
            <a:chExt cx="6557014" cy="8904161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4E906A0F-518B-A74C-AF02-B2EFB4AB156C}"/>
                </a:ext>
              </a:extLst>
            </p:cNvPr>
            <p:cNvSpPr/>
            <p:nvPr userDrawn="1"/>
          </p:nvSpPr>
          <p:spPr>
            <a:xfrm rot="5400000">
              <a:off x="1194213" y="2518279"/>
              <a:ext cx="8904161" cy="182144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71D69B-6C59-8C4E-AC22-951DDFC497D4}"/>
                </a:ext>
              </a:extLst>
            </p:cNvPr>
            <p:cNvSpPr/>
            <p:nvPr userDrawn="1"/>
          </p:nvSpPr>
          <p:spPr>
            <a:xfrm>
              <a:off x="0" y="0"/>
              <a:ext cx="4884294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14EEDF8-08FB-7843-889B-D78F7AE7D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911903" y="-1"/>
            <a:ext cx="6858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F9B30CB-F234-6E47-92B3-26B778BF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235" y="719975"/>
            <a:ext cx="4790341" cy="1710074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06F53A-F28B-8A41-ABFA-62151A5F6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8235" y="2655518"/>
            <a:ext cx="4790342" cy="348250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EE3786-7474-0848-B4D8-FA9889A1727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9244" y="1022101"/>
            <a:ext cx="3642816" cy="844278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C86E27-BFDB-CC4D-ADAE-EFBFF9D122C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9244" y="2048006"/>
            <a:ext cx="3642816" cy="375724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158379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764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lit Lay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44D793-D443-7446-BFBE-23C9591D5EF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10989" y="0"/>
            <a:ext cx="6096001" cy="685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C0D40-4D9D-874E-B79E-61A0927F1F83}"/>
              </a:ext>
            </a:extLst>
          </p:cNvPr>
          <p:cNvSpPr/>
          <p:nvPr userDrawn="1"/>
        </p:nvSpPr>
        <p:spPr>
          <a:xfrm>
            <a:off x="9144000" y="5272040"/>
            <a:ext cx="3177914" cy="854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04BD12-FD8C-E64D-9185-31D043F23E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9347" y="5539792"/>
            <a:ext cx="2357932" cy="343618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B318A5E-A51B-D24B-935D-F85984700F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5143" y="2109794"/>
            <a:ext cx="4819634" cy="6508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00AEEF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8C672C1-FFB1-7F47-BE36-00FBD81356C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739" y="3128963"/>
            <a:ext cx="4819278" cy="2986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8C80E40-73BE-4D48-A808-214BF510E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739" y="742949"/>
            <a:ext cx="4819278" cy="1366837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2700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58850D-86D5-5E4F-B281-6FCF7336B7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4612882" y="-623915"/>
            <a:ext cx="8207795" cy="8207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14DA8-15EB-6744-8851-1B27C8D85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12832-0C8D-DD48-AE6C-B369EC37C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110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025C5-F93C-4275-9A9F-CCC412DF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35F38-DC65-4491-AE7F-70337440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5AB4-A426-CD44-B47F-3D2B20D509BE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AC994-9601-4ED5-9774-BC4151D2E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6848F-5067-4356-BE6E-D15C252D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E0A8-754B-BB4E-BCC4-C7C91BE82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5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8E2ABB-716A-9E44-90ED-ED5707A1167B}"/>
              </a:ext>
            </a:extLst>
          </p:cNvPr>
          <p:cNvGrpSpPr/>
          <p:nvPr userDrawn="1"/>
        </p:nvGrpSpPr>
        <p:grpSpPr>
          <a:xfrm>
            <a:off x="4640704" y="-1637753"/>
            <a:ext cx="7551295" cy="8904161"/>
            <a:chOff x="4640704" y="-1637753"/>
            <a:chExt cx="7551295" cy="890416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319C86-1D7F-7C45-A3C2-3C371197AE33}"/>
                </a:ext>
              </a:extLst>
            </p:cNvPr>
            <p:cNvSpPr/>
            <p:nvPr userDrawn="1"/>
          </p:nvSpPr>
          <p:spPr>
            <a:xfrm>
              <a:off x="7315200" y="-434715"/>
              <a:ext cx="4876799" cy="77011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3926D4F5-7041-AF42-859C-DC6EABE62D6E}"/>
                </a:ext>
              </a:extLst>
            </p:cNvPr>
            <p:cNvSpPr/>
            <p:nvPr userDrawn="1"/>
          </p:nvSpPr>
          <p:spPr>
            <a:xfrm rot="16200000">
              <a:off x="1714428" y="1288523"/>
              <a:ext cx="8904161" cy="305161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D14DA8-15EB-6744-8851-1B27C8D85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4615" y="1703540"/>
            <a:ext cx="4546948" cy="2221576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12832-0C8D-DD48-AE6C-B369EC37C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4615" y="4277509"/>
            <a:ext cx="4546948" cy="792803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DC66B9-067C-0E42-ACBD-05D304B1BE0D}"/>
              </a:ext>
            </a:extLst>
          </p:cNvPr>
          <p:cNvSpPr/>
          <p:nvPr userDrawn="1"/>
        </p:nvSpPr>
        <p:spPr>
          <a:xfrm>
            <a:off x="-379152" y="460180"/>
            <a:ext cx="3230107" cy="9713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8A4705-11D6-AA43-8E88-AC90BA3218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23" y="687058"/>
            <a:ext cx="2313670" cy="52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30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D22CEC-C4FA-C04D-BC6D-B473EAE8AAFE}"/>
              </a:ext>
            </a:extLst>
          </p:cNvPr>
          <p:cNvSpPr/>
          <p:nvPr userDrawn="1"/>
        </p:nvSpPr>
        <p:spPr>
          <a:xfrm>
            <a:off x="-1" y="1596452"/>
            <a:ext cx="5801193" cy="3665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29DFB-9B3A-3247-9504-800CFE6DF1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3775" y="2179529"/>
            <a:ext cx="4622104" cy="526094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07612F-3EB5-184E-B26E-543FD37BA02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13775" y="2892425"/>
            <a:ext cx="4642438" cy="17526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3111406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459C1E-A356-FA4B-87F9-27C03BDE4818}"/>
              </a:ext>
            </a:extLst>
          </p:cNvPr>
          <p:cNvSpPr/>
          <p:nvPr userDrawn="1"/>
        </p:nvSpPr>
        <p:spPr>
          <a:xfrm>
            <a:off x="0" y="1109273"/>
            <a:ext cx="12192000" cy="4631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7E3A3-E8E6-B740-AE7A-9567775038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678" y="1908656"/>
            <a:ext cx="942643" cy="9394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EA9B32-DB08-1B48-8275-216E899DB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4180" y="3139719"/>
            <a:ext cx="6563639" cy="541302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FCA47-8D16-534A-A7B7-FDFA148B25A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14180" y="3782860"/>
            <a:ext cx="6563639" cy="121502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1488052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CA573-8ECC-C34C-B3DA-1CB5F32B4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658" y="574985"/>
            <a:ext cx="8305105" cy="132556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5A9705-DB95-DD49-8062-376F94359B40}"/>
              </a:ext>
            </a:extLst>
          </p:cNvPr>
          <p:cNvSpPr/>
          <p:nvPr userDrawn="1"/>
        </p:nvSpPr>
        <p:spPr>
          <a:xfrm>
            <a:off x="-314793" y="-119921"/>
            <a:ext cx="1511509" cy="71652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0CF5F99-BA2E-4A42-873F-10F01D8E2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3657" y="2035485"/>
            <a:ext cx="8305105" cy="529268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36104E6-5117-2B42-B06C-9F5A9263737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013657" y="2699689"/>
            <a:ext cx="8305105" cy="32813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D347F70F-DC6D-5540-8D69-B14E44EA8FAB}"/>
              </a:ext>
            </a:extLst>
          </p:cNvPr>
          <p:cNvSpPr/>
          <p:nvPr userDrawn="1"/>
        </p:nvSpPr>
        <p:spPr>
          <a:xfrm rot="5400000">
            <a:off x="-2569498" y="2518279"/>
            <a:ext cx="8904161" cy="182144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CF7DC3-32C6-F844-A582-2F12837CE1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 rot="980004">
            <a:off x="-1149580" y="-95096"/>
            <a:ext cx="3810627" cy="3302544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521500-C9B8-7C47-8513-B2F1BD3202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027601">
            <a:off x="194872" y="2501664"/>
            <a:ext cx="2619803" cy="2619803"/>
          </a:xfrm>
          <a:prstGeom prst="rect">
            <a:avLst/>
          </a:prstGeom>
          <a:ln>
            <a:noFill/>
          </a:ln>
          <a:effectLst>
            <a:outerShdw blurRad="165100" dist="165100" dir="2700000" sx="98000" sy="98000" algn="tl" rotWithShape="0">
              <a:srgbClr val="333333">
                <a:alpha val="2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F6C47B-A5D0-4F4A-BB10-5BBCBC876D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28078">
            <a:off x="-143221" y="4912557"/>
            <a:ext cx="1426674" cy="123645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8179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38F0ADA-7C22-DB43-8625-43FBFE8F8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238" y="1078631"/>
            <a:ext cx="10445526" cy="97071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1504C2-032D-0F41-B61B-F22BF3F22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3237" y="2184280"/>
            <a:ext cx="10445525" cy="378180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624A11-C682-224C-AE79-F2CB400D0866}"/>
              </a:ext>
            </a:extLst>
          </p:cNvPr>
          <p:cNvSpPr/>
          <p:nvPr userDrawn="1"/>
        </p:nvSpPr>
        <p:spPr>
          <a:xfrm>
            <a:off x="0" y="0"/>
            <a:ext cx="12192000" cy="449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3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olumn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3B117B3E-BDBB-B64F-8EC8-81811261C43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73238" y="1289153"/>
            <a:ext cx="10445524" cy="470691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2B1F7D-8FD0-9B40-B0AC-EA402D8E58C3}"/>
              </a:ext>
            </a:extLst>
          </p:cNvPr>
          <p:cNvSpPr/>
          <p:nvPr userDrawn="1"/>
        </p:nvSpPr>
        <p:spPr>
          <a:xfrm>
            <a:off x="0" y="0"/>
            <a:ext cx="12192000" cy="449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51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D7CB5-5A42-BD4C-A1A5-26CC28AD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9D32B-1208-AA43-BFB1-B9E49D55F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45C2C-F721-0E4E-842A-14682E103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AA15AB4-A426-CD44-B47F-3D2B20D509BE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EA6B6-CF39-004F-A0D2-5B2C34388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71E30-4F59-1C42-A4A0-178B85B72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D3E0A8-754B-BB4E-BCC4-C7C91BE82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0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7" r:id="rId3"/>
    <p:sldLayoutId id="2147483661" r:id="rId4"/>
    <p:sldLayoutId id="2147483650" r:id="rId5"/>
    <p:sldLayoutId id="2147483651" r:id="rId6"/>
    <p:sldLayoutId id="2147483652" r:id="rId7"/>
    <p:sldLayoutId id="2147483662" r:id="rId8"/>
    <p:sldLayoutId id="2147483664" r:id="rId9"/>
    <p:sldLayoutId id="2147483663" r:id="rId10"/>
    <p:sldLayoutId id="2147483665" r:id="rId11"/>
    <p:sldLayoutId id="2147483654" r:id="rId12"/>
    <p:sldLayoutId id="2147483655" r:id="rId13"/>
    <p:sldLayoutId id="2147483656" r:id="rId14"/>
    <p:sldLayoutId id="2147483666" r:id="rId15"/>
    <p:sldLayoutId id="214748366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70A9D5-9625-19CB-C8CF-9CBCA0375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220" y="137534"/>
            <a:ext cx="8455633" cy="960506"/>
          </a:xfrm>
        </p:spPr>
        <p:txBody>
          <a:bodyPr/>
          <a:lstStyle/>
          <a:p>
            <a:r>
              <a:rPr lang="en-US" sz="6000" dirty="0"/>
              <a:t>Advisor Chat:</a:t>
            </a:r>
          </a:p>
        </p:txBody>
      </p:sp>
      <p:pic>
        <p:nvPicPr>
          <p:cNvPr id="10" name="Picture 9" descr="A white text on an orange background&#10;&#10;AI-generated content may be incorrect.">
            <a:extLst>
              <a:ext uri="{FF2B5EF4-FFF2-40B4-BE49-F238E27FC236}">
                <a16:creationId xmlns:a16="http://schemas.microsoft.com/office/drawing/2014/main" id="{6DB40D6C-561F-28A4-5D03-C24F993C02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957" t="11359" r="24603" b="11845"/>
          <a:stretch/>
        </p:blipFill>
        <p:spPr>
          <a:xfrm rot="392559">
            <a:off x="2208023" y="1357137"/>
            <a:ext cx="7204028" cy="35858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1E7D20-912A-C259-F88B-8EA98A5D3970}"/>
              </a:ext>
            </a:extLst>
          </p:cNvPr>
          <p:cNvSpPr txBox="1"/>
          <p:nvPr/>
        </p:nvSpPr>
        <p:spPr>
          <a:xfrm>
            <a:off x="9027915" y="5743602"/>
            <a:ext cx="242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 Pro Cond Semibold" panose="020B0706030504040204" pitchFamily="34" charset="0"/>
              </a:rPr>
              <a:t>May 20, 2026</a:t>
            </a:r>
          </a:p>
        </p:txBody>
      </p:sp>
    </p:spTree>
    <p:extLst>
      <p:ext uri="{BB962C8B-B14F-4D97-AF65-F5344CB8AC3E}">
        <p14:creationId xmlns:p14="http://schemas.microsoft.com/office/powerpoint/2010/main" val="3469549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8CDEE-7EB5-9706-B015-432462405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905F7542-B00B-1FAD-899B-5DA26FADAA1A}"/>
              </a:ext>
            </a:extLst>
          </p:cNvPr>
          <p:cNvSpPr txBox="1">
            <a:spLocks/>
          </p:cNvSpPr>
          <p:nvPr/>
        </p:nvSpPr>
        <p:spPr>
          <a:xfrm>
            <a:off x="873238" y="1078631"/>
            <a:ext cx="10445526" cy="97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80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Award Categories</a:t>
            </a:r>
          </a:p>
        </p:txBody>
      </p:sp>
      <p:pic>
        <p:nvPicPr>
          <p:cNvPr id="5" name="Picture 4" descr="Blue ribbon rosette on dark gray graduated background">
            <a:extLst>
              <a:ext uri="{FF2B5EF4-FFF2-40B4-BE49-F238E27FC236}">
                <a16:creationId xmlns:a16="http://schemas.microsoft.com/office/drawing/2014/main" id="{E9E57BC3-895A-0DCA-081A-035B5CF949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629" r="1" b="25334"/>
          <a:stretch>
            <a:fillRect/>
          </a:stretch>
        </p:blipFill>
        <p:spPr>
          <a:xfrm>
            <a:off x="873237" y="2184280"/>
            <a:ext cx="10445525" cy="3781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8096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9BD281-2135-9CB4-6BF6-1C9EEB4CE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91" y="916578"/>
            <a:ext cx="4831080" cy="4831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E3084E-B6DC-1836-DD6D-A06E3463D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783" y="916577"/>
            <a:ext cx="4831081" cy="4831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795F11-9FF8-9B8D-7B54-D03326E495B4}"/>
              </a:ext>
            </a:extLst>
          </p:cNvPr>
          <p:cNvSpPr txBox="1"/>
          <p:nvPr/>
        </p:nvSpPr>
        <p:spPr>
          <a:xfrm>
            <a:off x="1737360" y="6147861"/>
            <a:ext cx="407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 to 17 points Distinguished Club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3924FB-4B91-EE0D-8D91-5192CB16B9B3}"/>
              </a:ext>
            </a:extLst>
          </p:cNvPr>
          <p:cNvSpPr txBox="1"/>
          <p:nvPr/>
        </p:nvSpPr>
        <p:spPr>
          <a:xfrm>
            <a:off x="7246620" y="6147861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 to 14 points Distinguished Club</a:t>
            </a:r>
          </a:p>
        </p:txBody>
      </p:sp>
    </p:spTree>
    <p:extLst>
      <p:ext uri="{BB962C8B-B14F-4D97-AF65-F5344CB8AC3E}">
        <p14:creationId xmlns:p14="http://schemas.microsoft.com/office/powerpoint/2010/main" val="3591781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A4A04-9C9B-65A0-54F0-123C61E3B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679E53-AA93-74FC-4123-D00354D7E24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61159" y="1213629"/>
            <a:ext cx="10869681" cy="515142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Does your club have 15  or more members?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Did your club have 10 or more meetings this past year?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Did your officers and/or members use parliamentary procedures to the best of their abilities? </a:t>
            </a:r>
          </a:p>
          <a:p>
            <a:pPr marL="342900" indent="-342900">
              <a:lnSpc>
                <a:spcPct val="16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8C9"/>
                </a:solidFill>
              </a:rPr>
              <a:t>Did your club conduct one or more service projects to benefit the community? </a:t>
            </a:r>
          </a:p>
          <a:p>
            <a:pPr marL="342900" indent="-342900">
              <a:lnSpc>
                <a:spcPct val="16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Did your club conduct one or more fundraising activities this year?</a:t>
            </a:r>
          </a:p>
          <a:p>
            <a:pPr marL="342900" indent="-342900">
              <a:lnSpc>
                <a:spcPct val="16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8C9"/>
                </a:solidFill>
              </a:rPr>
              <a:t>Did your club participate in one or more Kiwanis Family activities with your sponsoring Kiwanis club, Key Club, CKI, Builders Club and/or K-Kids club?</a:t>
            </a:r>
          </a:p>
          <a:p>
            <a:pPr marL="342900" indent="-342900">
              <a:lnSpc>
                <a:spcPct val="16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Did your club invite your sponsoring Kiwanis club to attend one or more Aktion Club events or meetings?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D15FC2B8-BDA6-3CEF-4156-17C84122B7EE}"/>
              </a:ext>
            </a:extLst>
          </p:cNvPr>
          <p:cNvSpPr txBox="1">
            <a:spLocks/>
          </p:cNvSpPr>
          <p:nvPr/>
        </p:nvSpPr>
        <p:spPr>
          <a:xfrm>
            <a:off x="661160" y="647865"/>
            <a:ext cx="11389002" cy="708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800" dirty="0">
                <a:solidFill>
                  <a:srgbClr val="F78F1E"/>
                </a:solidFill>
              </a:rPr>
              <a:t>Examples of Annual Achievement Report 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045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7AFA8-0982-5A74-3C8B-2EC9A2F67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59033AEB-D81E-C099-3C8C-061E0CE8F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6" y="1347528"/>
            <a:ext cx="4162944" cy="4162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A9992C-2B25-9A86-9A0D-ED5BE18D5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809" y="818202"/>
            <a:ext cx="4393485" cy="5685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8375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0C85F-8F40-D88E-3BDB-6F4C26450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BCE10-B326-FCA3-A736-33AF8628F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736" y="281139"/>
            <a:ext cx="3718992" cy="731301"/>
          </a:xfrm>
        </p:spPr>
        <p:txBody>
          <a:bodyPr/>
          <a:lstStyle/>
          <a:p>
            <a:r>
              <a:rPr lang="en-US" dirty="0">
                <a:solidFill>
                  <a:srgbClr val="0078C9"/>
                </a:solidFill>
              </a:rPr>
              <a:t>Recognition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4FAE0-4FBF-9630-F233-19177AB82CD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645218" y="1140977"/>
            <a:ext cx="9033435" cy="4706370"/>
          </a:xfrm>
        </p:spPr>
        <p:txBody>
          <a:bodyPr/>
          <a:lstStyle/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One winner will be selected for contest categories. Distinguished Club, Honor Club and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Single Service Project Award submissions are not competitive but do need to earn enough points to receive recognition.</a:t>
            </a:r>
          </a:p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Email notification announcing awardees will be sent to club advisors, Kiwanis advisors and district administrators in December. </a:t>
            </a:r>
            <a:endParaRPr lang="en-US" sz="24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Recognition items for some awards will be mailed to club advisors at the Aktion Club’s address in late December.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Awardees will be announced on the Aktion Club website, through the newsletter and through social media in January.</a:t>
            </a:r>
            <a:endParaRPr lang="en-US" sz="24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52750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D4BA1E-EF3B-4396-A982-07C52BCE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806" y="3028638"/>
            <a:ext cx="6563639" cy="541302"/>
          </a:xfrm>
        </p:spPr>
        <p:txBody>
          <a:bodyPr/>
          <a:lstStyle/>
          <a:p>
            <a:r>
              <a:rPr lang="en-US" dirty="0"/>
              <a:t>Questions?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142145-B6CA-4223-963E-372400C81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4807" y="3829362"/>
            <a:ext cx="6563639" cy="440771"/>
          </a:xfrm>
        </p:spPr>
        <p:txBody>
          <a:bodyPr/>
          <a:lstStyle/>
          <a:p>
            <a:r>
              <a:rPr lang="en-US" dirty="0"/>
              <a:t>Visit AktionClub.org/</a:t>
            </a:r>
            <a:r>
              <a:rPr lang="en-US" dirty="0" err="1"/>
              <a:t>awardsandcontests</a:t>
            </a:r>
            <a:r>
              <a:rPr lang="en-US" dirty="0"/>
              <a:t>.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8761AD7-38EE-E81B-3904-22AEE59483FC}"/>
              </a:ext>
            </a:extLst>
          </p:cNvPr>
          <p:cNvSpPr txBox="1">
            <a:spLocks/>
          </p:cNvSpPr>
          <p:nvPr/>
        </p:nvSpPr>
        <p:spPr>
          <a:xfrm>
            <a:off x="153909" y="4411860"/>
            <a:ext cx="11615595" cy="770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We look forward to receiving your award entries </a:t>
            </a:r>
          </a:p>
          <a:p>
            <a:r>
              <a:rPr lang="en-US" b="1" dirty="0"/>
              <a:t>by the September 15, 2026, 11:59 p.m., ET deadline.</a:t>
            </a:r>
          </a:p>
        </p:txBody>
      </p:sp>
    </p:spTree>
    <p:extLst>
      <p:ext uri="{BB962C8B-B14F-4D97-AF65-F5344CB8AC3E}">
        <p14:creationId xmlns:p14="http://schemas.microsoft.com/office/powerpoint/2010/main" val="12190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5014F6-4B99-4CFF-A380-03F1622D1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742" y="181216"/>
            <a:ext cx="8305105" cy="1072858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0078C9"/>
                </a:solidFill>
              </a:rPr>
              <a:t>Rules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A85FCF-E7AE-460C-84C1-25A03E36CB2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629723" y="1233965"/>
            <a:ext cx="8948057" cy="5839017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latin typeface="Verdana Pro Cond Semibold" panose="020B07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Clubs m</a:t>
            </a:r>
            <a:r>
              <a:rPr lang="en-US" sz="2800" kern="100" dirty="0">
                <a:effectLst/>
                <a:latin typeface="Verdana Pro Cond Semibold" panose="020B07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 be in good standing – all members’ dues paid.</a:t>
            </a:r>
          </a:p>
          <a:p>
            <a:pPr marL="342900" marR="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latin typeface="Verdana Pro Cond Semibold" panose="020B07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Clubs can s</a:t>
            </a:r>
            <a:r>
              <a:rPr lang="en-US" sz="2800" kern="100" dirty="0">
                <a:effectLst/>
                <a:latin typeface="Verdana Pro Cond Semibold" panose="020B07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ubmit only one (1) entry per category.</a:t>
            </a:r>
          </a:p>
          <a:p>
            <a:pPr marL="342900" marR="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latin typeface="Verdana Pro Cond Semibold" panose="020B07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Signed ‘Photograph Release Consent’ forms must be submitted for all members in photographs or videos. </a:t>
            </a:r>
            <a:endParaRPr lang="en-US" sz="2800" kern="100" dirty="0">
              <a:effectLst/>
              <a:latin typeface="Verdana Pro Cond Semibold" panose="020B0706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Verdana Pro Cond Semibold" panose="020B07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Award </a:t>
            </a:r>
            <a:r>
              <a:rPr lang="en-US" sz="2800" kern="100" dirty="0">
                <a:latin typeface="Verdana Pro Cond Semibold" panose="020B07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800" kern="100" dirty="0">
                <a:effectLst/>
                <a:latin typeface="Verdana Pro Cond Semibold" panose="020B07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>
                <a:latin typeface="Verdana Pro Cond Semibold" panose="020B07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contest entries must be submitted using the online entry form.</a:t>
            </a:r>
            <a:endParaRPr lang="en-US" sz="2800" kern="100" dirty="0">
              <a:effectLst/>
              <a:latin typeface="Verdana Pro Cond Semibold" panose="020B0706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Verdana Pro Cond Semibold" panose="020B07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submissions are due by September 15, 11:59 p.m., ET.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0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99B7D47-F47C-44A8-A6FB-F879BEB55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896" y="342524"/>
            <a:ext cx="8399416" cy="970712"/>
          </a:xfrm>
        </p:spPr>
        <p:txBody>
          <a:bodyPr/>
          <a:lstStyle/>
          <a:p>
            <a:r>
              <a:rPr lang="en-US" sz="4400" dirty="0"/>
              <a:t>Award and Contest Guide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E1FF6-2FB7-A9D6-6876-5AF1C925F133}"/>
              </a:ext>
            </a:extLst>
          </p:cNvPr>
          <p:cNvSpPr txBox="1"/>
          <p:nvPr/>
        </p:nvSpPr>
        <p:spPr>
          <a:xfrm>
            <a:off x="2551590" y="6226374"/>
            <a:ext cx="7171578" cy="523220"/>
          </a:xfrm>
          <a:prstGeom prst="rect">
            <a:avLst/>
          </a:prstGeom>
          <a:solidFill>
            <a:srgbClr val="F78F1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highlight>
                  <a:srgbClr val="F78F1E"/>
                </a:highlight>
              </a:rPr>
              <a:t>Visit: www.AktionClub.org/awardsandcontests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C327CA-E660-249D-A162-C480E324F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93959">
            <a:off x="791173" y="1488491"/>
            <a:ext cx="3564082" cy="4612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30542C-F32A-0CFF-59DB-E5624156E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614" y="1313236"/>
            <a:ext cx="3497980" cy="4526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85CE8-E5D1-0F0B-40C8-120A3D70D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84455">
            <a:off x="8121453" y="1543999"/>
            <a:ext cx="3497980" cy="4526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549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BCFFC-58D9-1FB4-1380-A13DB04AF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D0DB021-8C89-3F27-4699-C25248D27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430" y="395575"/>
            <a:ext cx="8334224" cy="970712"/>
          </a:xfrm>
        </p:spPr>
        <p:txBody>
          <a:bodyPr/>
          <a:lstStyle/>
          <a:p>
            <a:r>
              <a:rPr lang="en-US" sz="4400" dirty="0"/>
              <a:t>Online entry forms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77670-604B-2DE8-F0A7-29DA2A67D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456" y="1447397"/>
            <a:ext cx="4304737" cy="523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6D05B0-E26F-C3D5-3828-3FE069A8E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962" y="1420413"/>
            <a:ext cx="3675797" cy="525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7114B3-586C-FC35-97C1-568338F826BA}"/>
              </a:ext>
            </a:extLst>
          </p:cNvPr>
          <p:cNvSpPr txBox="1"/>
          <p:nvPr/>
        </p:nvSpPr>
        <p:spPr>
          <a:xfrm>
            <a:off x="3753824" y="26243"/>
            <a:ext cx="6346209" cy="369332"/>
          </a:xfrm>
          <a:prstGeom prst="rect">
            <a:avLst/>
          </a:prstGeom>
          <a:solidFill>
            <a:srgbClr val="F78F1E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ighlight>
                  <a:srgbClr val="F78F1E"/>
                </a:highlight>
              </a:rPr>
              <a:t>Visit: www.AktionClub.org/awardsand contests </a:t>
            </a:r>
          </a:p>
        </p:txBody>
      </p:sp>
    </p:spTree>
    <p:extLst>
      <p:ext uri="{BB962C8B-B14F-4D97-AF65-F5344CB8AC3E}">
        <p14:creationId xmlns:p14="http://schemas.microsoft.com/office/powerpoint/2010/main" val="1929762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6F9DF8BE-8ED7-45B5-816E-C07A253EA2D8}"/>
              </a:ext>
            </a:extLst>
          </p:cNvPr>
          <p:cNvSpPr txBox="1">
            <a:spLocks/>
          </p:cNvSpPr>
          <p:nvPr/>
        </p:nvSpPr>
        <p:spPr>
          <a:xfrm>
            <a:off x="2399209" y="862317"/>
            <a:ext cx="7600974" cy="9707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5400" dirty="0"/>
              <a:t>Contest</a:t>
            </a:r>
            <a:r>
              <a:rPr lang="en-US" sz="4800" dirty="0"/>
              <a:t> Categories</a:t>
            </a:r>
          </a:p>
        </p:txBody>
      </p:sp>
      <p:pic>
        <p:nvPicPr>
          <p:cNvPr id="3" name="Picture 2" descr="A blue background with white text and confetti&#10;&#10;AI-generated content may be incorrect.">
            <a:extLst>
              <a:ext uri="{FF2B5EF4-FFF2-40B4-BE49-F238E27FC236}">
                <a16:creationId xmlns:a16="http://schemas.microsoft.com/office/drawing/2014/main" id="{BDDB6A1C-108F-0260-F6DD-DC82C9E05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696" y="2330531"/>
            <a:ext cx="2622764" cy="2622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green background with white text and colorful confetti&#10;&#10;AI-generated content may be incorrect.">
            <a:extLst>
              <a:ext uri="{FF2B5EF4-FFF2-40B4-BE49-F238E27FC236}">
                <a16:creationId xmlns:a16="http://schemas.microsoft.com/office/drawing/2014/main" id="{5B676984-C347-EA6A-8588-744C74B3F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875" y="2330531"/>
            <a:ext cx="2615640" cy="2615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logo for a speech contest&#10;&#10;AI-generated content may be incorrect.">
            <a:extLst>
              <a:ext uri="{FF2B5EF4-FFF2-40B4-BE49-F238E27FC236}">
                <a16:creationId xmlns:a16="http://schemas.microsoft.com/office/drawing/2014/main" id="{7954E721-433A-52AD-E724-32B8F11E1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45" y="2330532"/>
            <a:ext cx="2615640" cy="2615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blue background with white text and confetti&#10;&#10;AI-generated content may be incorrect.">
            <a:extLst>
              <a:ext uri="{FF2B5EF4-FFF2-40B4-BE49-F238E27FC236}">
                <a16:creationId xmlns:a16="http://schemas.microsoft.com/office/drawing/2014/main" id="{E8153F88-89F6-5355-CF57-2595A4D89D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6517" y="2323407"/>
            <a:ext cx="2622764" cy="2622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942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C6E7C-5646-F997-AB8C-4DF33E6E4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for a speech contest&#10;&#10;AI-generated content may be incorrect.">
            <a:extLst>
              <a:ext uri="{FF2B5EF4-FFF2-40B4-BE49-F238E27FC236}">
                <a16:creationId xmlns:a16="http://schemas.microsoft.com/office/drawing/2014/main" id="{F9F27E2F-4BD1-BE2C-76D2-ADD485D39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39" y="1478548"/>
            <a:ext cx="3900903" cy="3900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ACDDA-BDF3-4CCA-C470-AF88947DC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568" y="825754"/>
            <a:ext cx="4365993" cy="5650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044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124EF-0450-9E52-86F4-871CA330E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 and confetti&#10;&#10;AI-generated content may be incorrect.">
            <a:extLst>
              <a:ext uri="{FF2B5EF4-FFF2-40B4-BE49-F238E27FC236}">
                <a16:creationId xmlns:a16="http://schemas.microsoft.com/office/drawing/2014/main" id="{0D7D3485-7FD6-1605-9969-A71FF2DC8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033" y="1616109"/>
            <a:ext cx="4053412" cy="405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4158FE-038A-3EA5-D890-832B434D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261" y="996286"/>
            <a:ext cx="4246386" cy="5495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3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DD92A-51C4-D9F1-E17A-C05C1E1B0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white text and confetti&#10;&#10;AI-generated content may be incorrect.">
            <a:extLst>
              <a:ext uri="{FF2B5EF4-FFF2-40B4-BE49-F238E27FC236}">
                <a16:creationId xmlns:a16="http://schemas.microsoft.com/office/drawing/2014/main" id="{8106042F-0EA1-7E07-23B8-78EA64F6D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13" y="1090384"/>
            <a:ext cx="2753876" cy="275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558FDA-5579-8163-A099-BE74C5096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596" y="1090384"/>
            <a:ext cx="4025779" cy="5209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249DEE-8898-9E2D-A8A0-9455FCBD7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03" y="1090383"/>
            <a:ext cx="4025779" cy="5209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EEE9A8-1BFE-9D06-94B7-AE8459AA0C8C}"/>
              </a:ext>
            </a:extLst>
          </p:cNvPr>
          <p:cNvSpPr txBox="1"/>
          <p:nvPr/>
        </p:nvSpPr>
        <p:spPr>
          <a:xfrm>
            <a:off x="512713" y="4129238"/>
            <a:ext cx="2753876" cy="1938992"/>
          </a:xfrm>
          <a:prstGeom prst="rect">
            <a:avLst/>
          </a:prstGeom>
          <a:solidFill>
            <a:srgbClr val="F78F1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NEW THIS YEAR!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Non-digital scrapbooks will no longer be mailed to Kiwanis International and to district administrators!</a:t>
            </a:r>
          </a:p>
        </p:txBody>
      </p:sp>
    </p:spTree>
    <p:extLst>
      <p:ext uri="{BB962C8B-B14F-4D97-AF65-F5344CB8AC3E}">
        <p14:creationId xmlns:p14="http://schemas.microsoft.com/office/powerpoint/2010/main" val="1865285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81186-7D9A-4DFA-11FC-38C38E666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white text and colorful confetti&#10;&#10;AI-generated content may be incorrect.">
            <a:extLst>
              <a:ext uri="{FF2B5EF4-FFF2-40B4-BE49-F238E27FC236}">
                <a16:creationId xmlns:a16="http://schemas.microsoft.com/office/drawing/2014/main" id="{AD6A8E0D-2996-1C08-5CA8-C4078D13F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69" y="2202541"/>
            <a:ext cx="2649374" cy="2649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A6705F-81E5-2A8E-9DEF-8362E7C6D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626" y="893161"/>
            <a:ext cx="4290911" cy="555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48E03F-BCA6-F0E4-ED09-F8488FD51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9776" y="893162"/>
            <a:ext cx="4290911" cy="555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79222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Aktion Club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78F20"/>
      </a:accent1>
      <a:accent2>
        <a:srgbClr val="0078C9"/>
      </a:accent2>
      <a:accent3>
        <a:srgbClr val="3C9B34"/>
      </a:accent3>
      <a:accent4>
        <a:srgbClr val="FFC82E"/>
      </a:accent4>
      <a:accent5>
        <a:srgbClr val="003366"/>
      </a:accent5>
      <a:accent6>
        <a:srgbClr val="D3222A"/>
      </a:accent6>
      <a:hlink>
        <a:srgbClr val="0078C9"/>
      </a:hlink>
      <a:folHlink>
        <a:srgbClr val="A9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25B008DCAFDD499AE1D17D06317D99" ma:contentTypeVersion="21" ma:contentTypeDescription="Create a new document." ma:contentTypeScope="" ma:versionID="1879ad9c72d34d1f20dd485e0911008e">
  <xsd:schema xmlns:xsd="http://www.w3.org/2001/XMLSchema" xmlns:xs="http://www.w3.org/2001/XMLSchema" xmlns:p="http://schemas.microsoft.com/office/2006/metadata/properties" xmlns:ns1="http://schemas.microsoft.com/sharepoint/v3" xmlns:ns2="4ade548b-e066-4a27-8fa1-98c1fcc7d010" xmlns:ns3="9a441896-49b2-4e3b-9585-ad256bf5e304" targetNamespace="http://schemas.microsoft.com/office/2006/metadata/properties" ma:root="true" ma:fieldsID="c137c7b11529352a8f43d91184bff149" ns1:_="" ns2:_="" ns3:_="">
    <xsd:import namespace="http://schemas.microsoft.com/sharepoint/v3"/>
    <xsd:import namespace="4ade548b-e066-4a27-8fa1-98c1fcc7d010"/>
    <xsd:import namespace="9a441896-49b2-4e3b-9585-ad256bf5e3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e548b-e066-4a27-8fa1-98c1fcc7d0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a5082c5-51f8-46a4-bf5e-5f5c80b7f4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441896-49b2-4e3b-9585-ad256bf5e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11cde81-8b8e-4834-87b4-84a778269278}" ma:internalName="TaxCatchAll" ma:showField="CatchAllData" ma:web="9a441896-49b2-4e3b-9585-ad256bf5e3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4ade548b-e066-4a27-8fa1-98c1fcc7d010">
      <Terms xmlns="http://schemas.microsoft.com/office/infopath/2007/PartnerControls"/>
    </lcf76f155ced4ddcb4097134ff3c332f>
    <TaxCatchAll xmlns="9a441896-49b2-4e3b-9585-ad256bf5e304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DA1694D-2ACF-4D5D-9B46-E0E10B751D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A34525-CBAD-4BE6-8A04-C4651A993D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ade548b-e066-4a27-8fa1-98c1fcc7d010"/>
    <ds:schemaRef ds:uri="9a441896-49b2-4e3b-9585-ad256bf5e3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162681-3A48-476E-A329-016127C1469A}">
  <ds:schemaRefs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a441896-49b2-4e3b-9585-ad256bf5e304"/>
    <ds:schemaRef ds:uri="http://schemas.microsoft.com/office/2006/documentManagement/types"/>
    <ds:schemaRef ds:uri="4ade548b-e066-4a27-8fa1-98c1fcc7d010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4831</TotalTime>
  <Words>481</Words>
  <Application>Microsoft Office PowerPoint</Application>
  <PresentationFormat>Widescreen</PresentationFormat>
  <Paragraphs>60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Palatino</vt:lpstr>
      <vt:lpstr>Symbol</vt:lpstr>
      <vt:lpstr>Times New Roman</vt:lpstr>
      <vt:lpstr>Verdana</vt:lpstr>
      <vt:lpstr>Verdana Pro Cond Semibold</vt:lpstr>
      <vt:lpstr>Office Theme</vt:lpstr>
      <vt:lpstr>Advisor Chat:</vt:lpstr>
      <vt:lpstr>Rules</vt:lpstr>
      <vt:lpstr>Award and Contest Guide</vt:lpstr>
      <vt:lpstr>Online entry forms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Recognition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Wells</dc:creator>
  <cp:lastModifiedBy>Lisa Pyron</cp:lastModifiedBy>
  <cp:revision>69</cp:revision>
  <cp:lastPrinted>2020-10-07T21:28:51Z</cp:lastPrinted>
  <dcterms:created xsi:type="dcterms:W3CDTF">2020-10-07T18:00:03Z</dcterms:created>
  <dcterms:modified xsi:type="dcterms:W3CDTF">2026-05-21T00:55:49Z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0x0101004A25B008DCAFDD499AE1D17D06317D99</vt:lpwstr>
  </property>
</Properties>
</file>